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53"/>
  </p:notesMasterIdLst>
  <p:sldIdLst>
    <p:sldId id="322" r:id="rId2"/>
    <p:sldId id="430" r:id="rId3"/>
    <p:sldId id="433" r:id="rId4"/>
    <p:sldId id="422" r:id="rId5"/>
    <p:sldId id="421" r:id="rId6"/>
    <p:sldId id="310" r:id="rId7"/>
    <p:sldId id="270" r:id="rId8"/>
    <p:sldId id="354" r:id="rId9"/>
    <p:sldId id="355" r:id="rId10"/>
    <p:sldId id="435" r:id="rId11"/>
    <p:sldId id="357" r:id="rId12"/>
    <p:sldId id="358" r:id="rId13"/>
    <p:sldId id="359" r:id="rId14"/>
    <p:sldId id="356" r:id="rId15"/>
    <p:sldId id="427" r:id="rId16"/>
    <p:sldId id="360" r:id="rId17"/>
    <p:sldId id="362" r:id="rId18"/>
    <p:sldId id="371" r:id="rId19"/>
    <p:sldId id="372" r:id="rId20"/>
    <p:sldId id="424" r:id="rId21"/>
    <p:sldId id="428" r:id="rId22"/>
    <p:sldId id="373" r:id="rId23"/>
    <p:sldId id="377" r:id="rId24"/>
    <p:sldId id="425" r:id="rId25"/>
    <p:sldId id="381" r:id="rId26"/>
    <p:sldId id="382" r:id="rId27"/>
    <p:sldId id="383" r:id="rId28"/>
    <p:sldId id="384" r:id="rId29"/>
    <p:sldId id="386" r:id="rId30"/>
    <p:sldId id="387" r:id="rId31"/>
    <p:sldId id="388" r:id="rId32"/>
    <p:sldId id="391" r:id="rId33"/>
    <p:sldId id="392" r:id="rId34"/>
    <p:sldId id="398" r:id="rId35"/>
    <p:sldId id="439" r:id="rId36"/>
    <p:sldId id="394" r:id="rId37"/>
    <p:sldId id="419" r:id="rId38"/>
    <p:sldId id="432" r:id="rId39"/>
    <p:sldId id="405" r:id="rId40"/>
    <p:sldId id="406" r:id="rId41"/>
    <p:sldId id="302" r:id="rId42"/>
    <p:sldId id="303" r:id="rId43"/>
    <p:sldId id="429" r:id="rId44"/>
    <p:sldId id="408" r:id="rId45"/>
    <p:sldId id="436" r:id="rId46"/>
    <p:sldId id="437" r:id="rId47"/>
    <p:sldId id="438" r:id="rId48"/>
    <p:sldId id="366" r:id="rId49"/>
    <p:sldId id="440" r:id="rId50"/>
    <p:sldId id="434" r:id="rId51"/>
    <p:sldId id="42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25"/>
    <p:restoredTop sz="75082"/>
  </p:normalViewPr>
  <p:slideViewPr>
    <p:cSldViewPr snapToGrid="0" snapToObjects="1">
      <p:cViewPr varScale="1">
        <p:scale>
          <a:sx n="77" d="100"/>
          <a:sy n="77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D958E9-5D7D-F04B-ABB5-1C1896CF5D93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25FB2FD-4BA2-E343-AFF2-600F92DBEE04}">
      <dgm:prSet custT="1"/>
      <dgm:spPr/>
      <dgm:t>
        <a:bodyPr/>
        <a:lstStyle/>
        <a:p>
          <a:r>
            <a:rPr lang="en-US" sz="2800" b="0" i="0" dirty="0"/>
            <a:t>Emergence of Spoken Language</a:t>
          </a:r>
          <a:endParaRPr lang="en-US" sz="2800" dirty="0"/>
        </a:p>
      </dgm:t>
    </dgm:pt>
    <dgm:pt modelId="{A3635668-E922-2A4B-937E-7DEA7504C71D}" type="parTrans" cxnId="{79232C2A-9A29-054F-8613-811FDB03DBBA}">
      <dgm:prSet/>
      <dgm:spPr/>
      <dgm:t>
        <a:bodyPr/>
        <a:lstStyle/>
        <a:p>
          <a:endParaRPr lang="en-US" sz="2000"/>
        </a:p>
      </dgm:t>
    </dgm:pt>
    <dgm:pt modelId="{C31EA4A6-CDEE-7C40-9F5B-39B71FFFEC27}" type="sibTrans" cxnId="{79232C2A-9A29-054F-8613-811FDB03DBBA}">
      <dgm:prSet/>
      <dgm:spPr/>
      <dgm:t>
        <a:bodyPr/>
        <a:lstStyle/>
        <a:p>
          <a:endParaRPr lang="en-US" sz="2000"/>
        </a:p>
      </dgm:t>
    </dgm:pt>
    <dgm:pt modelId="{6A00028C-21AA-9C4B-A8A2-08CEB624F27E}">
      <dgm:prSet custT="1"/>
      <dgm:spPr/>
      <dgm:t>
        <a:bodyPr/>
        <a:lstStyle/>
        <a:p>
          <a:r>
            <a:rPr lang="en-US" sz="2800" b="0" i="0" dirty="0"/>
            <a:t>Invention of Writing Systems</a:t>
          </a:r>
          <a:endParaRPr lang="en-US" sz="2800" dirty="0"/>
        </a:p>
      </dgm:t>
    </dgm:pt>
    <dgm:pt modelId="{8777959D-EBCE-9C46-9581-25C94517D04C}" type="parTrans" cxnId="{9B421220-65FF-B846-88BB-55CAB88D97EE}">
      <dgm:prSet/>
      <dgm:spPr/>
      <dgm:t>
        <a:bodyPr/>
        <a:lstStyle/>
        <a:p>
          <a:endParaRPr lang="en-US" sz="2000"/>
        </a:p>
      </dgm:t>
    </dgm:pt>
    <dgm:pt modelId="{2C4D9C19-6C57-A642-860D-7A7776985235}" type="sibTrans" cxnId="{9B421220-65FF-B846-88BB-55CAB88D97EE}">
      <dgm:prSet/>
      <dgm:spPr/>
      <dgm:t>
        <a:bodyPr/>
        <a:lstStyle/>
        <a:p>
          <a:endParaRPr lang="en-US" sz="2000"/>
        </a:p>
      </dgm:t>
    </dgm:pt>
    <dgm:pt modelId="{9B7904C8-F35D-934E-A9E7-3C71EF4749EC}">
      <dgm:prSet custT="1"/>
      <dgm:spPr/>
      <dgm:t>
        <a:bodyPr/>
        <a:lstStyle/>
        <a:p>
          <a:r>
            <a:rPr lang="en-US" sz="2800" b="0" i="0"/>
            <a:t>Printing Press</a:t>
          </a:r>
          <a:endParaRPr lang="en-US" sz="2800"/>
        </a:p>
      </dgm:t>
    </dgm:pt>
    <dgm:pt modelId="{D7EA4EF1-445E-3646-8BC1-01423E20C718}" type="parTrans" cxnId="{77DF5864-9226-5342-AAE8-4CBA5FA2F013}">
      <dgm:prSet/>
      <dgm:spPr/>
      <dgm:t>
        <a:bodyPr/>
        <a:lstStyle/>
        <a:p>
          <a:endParaRPr lang="en-US" sz="2000"/>
        </a:p>
      </dgm:t>
    </dgm:pt>
    <dgm:pt modelId="{8931EBE7-BEA7-9D4E-A0D8-3FA069393645}" type="sibTrans" cxnId="{77DF5864-9226-5342-AAE8-4CBA5FA2F013}">
      <dgm:prSet/>
      <dgm:spPr/>
      <dgm:t>
        <a:bodyPr/>
        <a:lstStyle/>
        <a:p>
          <a:endParaRPr lang="en-US" sz="2000"/>
        </a:p>
      </dgm:t>
    </dgm:pt>
    <dgm:pt modelId="{624DD48B-68C9-F64F-8DC7-574486B0C293}">
      <dgm:prSet custT="1"/>
      <dgm:spPr/>
      <dgm:t>
        <a:bodyPr/>
        <a:lstStyle/>
        <a:p>
          <a:r>
            <a:rPr lang="en-US" sz="2800" b="0" i="0" dirty="0"/>
            <a:t>Telegraph &amp; Telephone</a:t>
          </a:r>
          <a:endParaRPr lang="en-US" sz="2800" dirty="0"/>
        </a:p>
      </dgm:t>
    </dgm:pt>
    <dgm:pt modelId="{069DEEAC-0824-2145-B896-B141D6DDD12F}" type="parTrans" cxnId="{713D299B-048B-1848-9020-66A46836D861}">
      <dgm:prSet/>
      <dgm:spPr/>
      <dgm:t>
        <a:bodyPr/>
        <a:lstStyle/>
        <a:p>
          <a:endParaRPr lang="en-US" sz="2000"/>
        </a:p>
      </dgm:t>
    </dgm:pt>
    <dgm:pt modelId="{F6FF5902-7C79-1F48-B8D6-9D73DD187952}" type="sibTrans" cxnId="{713D299B-048B-1848-9020-66A46836D861}">
      <dgm:prSet/>
      <dgm:spPr/>
      <dgm:t>
        <a:bodyPr/>
        <a:lstStyle/>
        <a:p>
          <a:endParaRPr lang="en-US" sz="2000"/>
        </a:p>
      </dgm:t>
    </dgm:pt>
    <dgm:pt modelId="{81D15C24-9387-AF40-8E0E-AB5EDF3F3D42}">
      <dgm:prSet custT="1"/>
      <dgm:spPr/>
      <dgm:t>
        <a:bodyPr/>
        <a:lstStyle/>
        <a:p>
          <a:r>
            <a:rPr lang="en-US" sz="2800" b="0" i="0"/>
            <a:t>Birth of the Internet</a:t>
          </a:r>
          <a:endParaRPr lang="en-US" sz="2800"/>
        </a:p>
      </dgm:t>
    </dgm:pt>
    <dgm:pt modelId="{FC87D0B1-85E5-5A44-9FCB-314C2688168D}" type="parTrans" cxnId="{F7A6CB89-F761-9646-A3AA-2BC942CC6233}">
      <dgm:prSet/>
      <dgm:spPr/>
      <dgm:t>
        <a:bodyPr/>
        <a:lstStyle/>
        <a:p>
          <a:endParaRPr lang="en-US" sz="2000"/>
        </a:p>
      </dgm:t>
    </dgm:pt>
    <dgm:pt modelId="{4B1C6E36-71B1-F54A-8A9A-0779C52D1D10}" type="sibTrans" cxnId="{F7A6CB89-F761-9646-A3AA-2BC942CC6233}">
      <dgm:prSet/>
      <dgm:spPr/>
      <dgm:t>
        <a:bodyPr/>
        <a:lstStyle/>
        <a:p>
          <a:endParaRPr lang="en-US" sz="2000"/>
        </a:p>
      </dgm:t>
    </dgm:pt>
    <dgm:pt modelId="{7AD3239B-F603-F444-BF70-F533ACA84137}">
      <dgm:prSet custT="1"/>
      <dgm:spPr/>
      <dgm:t>
        <a:bodyPr/>
        <a:lstStyle/>
        <a:p>
          <a:r>
            <a:rPr lang="en-US" sz="2800" b="0" i="0" dirty="0"/>
            <a:t>Machine Translation</a:t>
          </a:r>
          <a:endParaRPr lang="en-US" sz="2800" b="0" dirty="0"/>
        </a:p>
      </dgm:t>
    </dgm:pt>
    <dgm:pt modelId="{47CAC553-DB3B-3946-8C9D-3C9F448FDBC4}" type="parTrans" cxnId="{E0FCE92E-1887-3741-8AEA-653937FB63FA}">
      <dgm:prSet/>
      <dgm:spPr/>
      <dgm:t>
        <a:bodyPr/>
        <a:lstStyle/>
        <a:p>
          <a:endParaRPr lang="en-US" sz="2000"/>
        </a:p>
      </dgm:t>
    </dgm:pt>
    <dgm:pt modelId="{F38D112C-C086-0B4D-9B3B-A6F6EF17F362}" type="sibTrans" cxnId="{E0FCE92E-1887-3741-8AEA-653937FB63FA}">
      <dgm:prSet/>
      <dgm:spPr/>
      <dgm:t>
        <a:bodyPr/>
        <a:lstStyle/>
        <a:p>
          <a:endParaRPr lang="en-US" sz="2000"/>
        </a:p>
      </dgm:t>
    </dgm:pt>
    <dgm:pt modelId="{CB51E3F3-B2AB-DA4B-962C-CE7DCA2B3800}">
      <dgm:prSet custT="1"/>
      <dgm:spPr/>
      <dgm:t>
        <a:bodyPr/>
        <a:lstStyle/>
        <a:p>
          <a:r>
            <a:rPr lang="en-US" sz="2800" b="0" dirty="0"/>
            <a:t>Search &amp; Question Answering</a:t>
          </a:r>
        </a:p>
      </dgm:t>
    </dgm:pt>
    <dgm:pt modelId="{1CAF226C-162E-094E-B275-63E5813EF27C}" type="parTrans" cxnId="{D074CEE6-9A5B-DF43-9963-DB64C2B8B4ED}">
      <dgm:prSet/>
      <dgm:spPr/>
      <dgm:t>
        <a:bodyPr/>
        <a:lstStyle/>
        <a:p>
          <a:endParaRPr lang="en-US" sz="2000"/>
        </a:p>
      </dgm:t>
    </dgm:pt>
    <dgm:pt modelId="{FA115574-9B70-BD46-870E-685C99321B9F}" type="sibTrans" cxnId="{D074CEE6-9A5B-DF43-9963-DB64C2B8B4ED}">
      <dgm:prSet/>
      <dgm:spPr/>
      <dgm:t>
        <a:bodyPr/>
        <a:lstStyle/>
        <a:p>
          <a:endParaRPr lang="en-US" sz="2000"/>
        </a:p>
      </dgm:t>
    </dgm:pt>
    <dgm:pt modelId="{6D02D37B-0FB1-EA4A-9076-05BEE5EFEE7F}">
      <dgm:prSet custT="1"/>
      <dgm:spPr/>
      <dgm:t>
        <a:bodyPr/>
        <a:lstStyle/>
        <a:p>
          <a:r>
            <a:rPr lang="en-US" sz="2800" b="0" dirty="0" err="1"/>
            <a:t>ChatGPT</a:t>
          </a:r>
          <a:r>
            <a:rPr lang="en-US" sz="2800" b="0" dirty="0"/>
            <a:t> &amp; LLMs</a:t>
          </a:r>
        </a:p>
      </dgm:t>
    </dgm:pt>
    <dgm:pt modelId="{BCE9C75B-358F-5944-983E-3B9622A86675}" type="parTrans" cxnId="{5E558415-54A0-0145-BF8F-F43389F9A642}">
      <dgm:prSet/>
      <dgm:spPr/>
      <dgm:t>
        <a:bodyPr/>
        <a:lstStyle/>
        <a:p>
          <a:endParaRPr lang="en-US" sz="2000"/>
        </a:p>
      </dgm:t>
    </dgm:pt>
    <dgm:pt modelId="{C30D9CC0-6A44-5C4E-B3FC-9DC66B552239}" type="sibTrans" cxnId="{5E558415-54A0-0145-BF8F-F43389F9A642}">
      <dgm:prSet/>
      <dgm:spPr/>
      <dgm:t>
        <a:bodyPr/>
        <a:lstStyle/>
        <a:p>
          <a:endParaRPr lang="en-US" sz="2000"/>
        </a:p>
      </dgm:t>
    </dgm:pt>
    <dgm:pt modelId="{BA1CC4E9-47DD-9648-9B30-79DEC215D114}" type="pres">
      <dgm:prSet presAssocID="{F1D958E9-5D7D-F04B-ABB5-1C1896CF5D93}" presName="linear" presStyleCnt="0">
        <dgm:presLayoutVars>
          <dgm:animLvl val="lvl"/>
          <dgm:resizeHandles val="exact"/>
        </dgm:presLayoutVars>
      </dgm:prSet>
      <dgm:spPr/>
    </dgm:pt>
    <dgm:pt modelId="{AA35B32C-D8A0-7A4A-8A9C-4B34C4B12616}" type="pres">
      <dgm:prSet presAssocID="{C25FB2FD-4BA2-E343-AFF2-600F92DBEE04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ADFEF5AB-B311-D345-B3CB-5BA618003D71}" type="pres">
      <dgm:prSet presAssocID="{C31EA4A6-CDEE-7C40-9F5B-39B71FFFEC27}" presName="spacer" presStyleCnt="0"/>
      <dgm:spPr/>
    </dgm:pt>
    <dgm:pt modelId="{E8F40137-E027-1F4F-97CB-3298D6F4C0CE}" type="pres">
      <dgm:prSet presAssocID="{6A00028C-21AA-9C4B-A8A2-08CEB624F27E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46AC14FB-5D5D-BD40-83B3-088225A1ADE7}" type="pres">
      <dgm:prSet presAssocID="{2C4D9C19-6C57-A642-860D-7A7776985235}" presName="spacer" presStyleCnt="0"/>
      <dgm:spPr/>
    </dgm:pt>
    <dgm:pt modelId="{AA3AB191-E181-324D-BB05-AF3F91010858}" type="pres">
      <dgm:prSet presAssocID="{9B7904C8-F35D-934E-A9E7-3C71EF4749EC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108B32E8-124E-7648-84B8-2333EA32BCB5}" type="pres">
      <dgm:prSet presAssocID="{8931EBE7-BEA7-9D4E-A0D8-3FA069393645}" presName="spacer" presStyleCnt="0"/>
      <dgm:spPr/>
    </dgm:pt>
    <dgm:pt modelId="{A263E784-E9D7-8B42-B53A-164E71338967}" type="pres">
      <dgm:prSet presAssocID="{624DD48B-68C9-F64F-8DC7-574486B0C293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4DA63E59-544F-AF44-94EC-5EF194A09103}" type="pres">
      <dgm:prSet presAssocID="{F6FF5902-7C79-1F48-B8D6-9D73DD187952}" presName="spacer" presStyleCnt="0"/>
      <dgm:spPr/>
    </dgm:pt>
    <dgm:pt modelId="{B4488AC6-CE6A-0F4D-A188-3E9C5C3DC9EC}" type="pres">
      <dgm:prSet presAssocID="{81D15C24-9387-AF40-8E0E-AB5EDF3F3D42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1138483E-E8DF-B940-ACF7-CD24FC7C524C}" type="pres">
      <dgm:prSet presAssocID="{4B1C6E36-71B1-F54A-8A9A-0779C52D1D10}" presName="spacer" presStyleCnt="0"/>
      <dgm:spPr/>
    </dgm:pt>
    <dgm:pt modelId="{831A0B95-80DE-344E-9026-42605D3970D5}" type="pres">
      <dgm:prSet presAssocID="{7AD3239B-F603-F444-BF70-F533ACA84137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12D05B63-C5E5-244F-A4FF-EC6E427D41A6}" type="pres">
      <dgm:prSet presAssocID="{F38D112C-C086-0B4D-9B3B-A6F6EF17F362}" presName="spacer" presStyleCnt="0"/>
      <dgm:spPr/>
    </dgm:pt>
    <dgm:pt modelId="{29C0C616-DD01-3248-AEE1-92C2C1A86E52}" type="pres">
      <dgm:prSet presAssocID="{CB51E3F3-B2AB-DA4B-962C-CE7DCA2B3800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820AE786-2DD1-0C4C-A319-0F7B5E666DE3}" type="pres">
      <dgm:prSet presAssocID="{FA115574-9B70-BD46-870E-685C99321B9F}" presName="spacer" presStyleCnt="0"/>
      <dgm:spPr/>
    </dgm:pt>
    <dgm:pt modelId="{3868BC88-D4C4-4040-AC25-574E680EBC54}" type="pres">
      <dgm:prSet presAssocID="{6D02D37B-0FB1-EA4A-9076-05BEE5EFEE7F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728E8210-32A7-C74B-B0A1-C9FE94F9B531}" type="presOf" srcId="{624DD48B-68C9-F64F-8DC7-574486B0C293}" destId="{A263E784-E9D7-8B42-B53A-164E71338967}" srcOrd="0" destOrd="0" presId="urn:microsoft.com/office/officeart/2005/8/layout/vList2"/>
    <dgm:cxn modelId="{5E558415-54A0-0145-BF8F-F43389F9A642}" srcId="{F1D958E9-5D7D-F04B-ABB5-1C1896CF5D93}" destId="{6D02D37B-0FB1-EA4A-9076-05BEE5EFEE7F}" srcOrd="7" destOrd="0" parTransId="{BCE9C75B-358F-5944-983E-3B9622A86675}" sibTransId="{C30D9CC0-6A44-5C4E-B3FC-9DC66B552239}"/>
    <dgm:cxn modelId="{6C784B1A-A99A-1F4F-A5EC-9B2FDF23C809}" type="presOf" srcId="{F1D958E9-5D7D-F04B-ABB5-1C1896CF5D93}" destId="{BA1CC4E9-47DD-9648-9B30-79DEC215D114}" srcOrd="0" destOrd="0" presId="urn:microsoft.com/office/officeart/2005/8/layout/vList2"/>
    <dgm:cxn modelId="{9B421220-65FF-B846-88BB-55CAB88D97EE}" srcId="{F1D958E9-5D7D-F04B-ABB5-1C1896CF5D93}" destId="{6A00028C-21AA-9C4B-A8A2-08CEB624F27E}" srcOrd="1" destOrd="0" parTransId="{8777959D-EBCE-9C46-9581-25C94517D04C}" sibTransId="{2C4D9C19-6C57-A642-860D-7A7776985235}"/>
    <dgm:cxn modelId="{79232C2A-9A29-054F-8613-811FDB03DBBA}" srcId="{F1D958E9-5D7D-F04B-ABB5-1C1896CF5D93}" destId="{C25FB2FD-4BA2-E343-AFF2-600F92DBEE04}" srcOrd="0" destOrd="0" parTransId="{A3635668-E922-2A4B-937E-7DEA7504C71D}" sibTransId="{C31EA4A6-CDEE-7C40-9F5B-39B71FFFEC27}"/>
    <dgm:cxn modelId="{E0FCE92E-1887-3741-8AEA-653937FB63FA}" srcId="{F1D958E9-5D7D-F04B-ABB5-1C1896CF5D93}" destId="{7AD3239B-F603-F444-BF70-F533ACA84137}" srcOrd="5" destOrd="0" parTransId="{47CAC553-DB3B-3946-8C9D-3C9F448FDBC4}" sibTransId="{F38D112C-C086-0B4D-9B3B-A6F6EF17F362}"/>
    <dgm:cxn modelId="{ACBFD94B-DC84-FA4D-B6CC-6418AE12C47D}" type="presOf" srcId="{9B7904C8-F35D-934E-A9E7-3C71EF4749EC}" destId="{AA3AB191-E181-324D-BB05-AF3F91010858}" srcOrd="0" destOrd="0" presId="urn:microsoft.com/office/officeart/2005/8/layout/vList2"/>
    <dgm:cxn modelId="{0EBB8D63-3A8A-5742-8AF3-D80B1C8A989E}" type="presOf" srcId="{CB51E3F3-B2AB-DA4B-962C-CE7DCA2B3800}" destId="{29C0C616-DD01-3248-AEE1-92C2C1A86E52}" srcOrd="0" destOrd="0" presId="urn:microsoft.com/office/officeart/2005/8/layout/vList2"/>
    <dgm:cxn modelId="{77DF5864-9226-5342-AAE8-4CBA5FA2F013}" srcId="{F1D958E9-5D7D-F04B-ABB5-1C1896CF5D93}" destId="{9B7904C8-F35D-934E-A9E7-3C71EF4749EC}" srcOrd="2" destOrd="0" parTransId="{D7EA4EF1-445E-3646-8BC1-01423E20C718}" sibTransId="{8931EBE7-BEA7-9D4E-A0D8-3FA069393645}"/>
    <dgm:cxn modelId="{31B2A87C-2D00-1D4F-B79A-EE909693B19D}" type="presOf" srcId="{6A00028C-21AA-9C4B-A8A2-08CEB624F27E}" destId="{E8F40137-E027-1F4F-97CB-3298D6F4C0CE}" srcOrd="0" destOrd="0" presId="urn:microsoft.com/office/officeart/2005/8/layout/vList2"/>
    <dgm:cxn modelId="{F7A6CB89-F761-9646-A3AA-2BC942CC6233}" srcId="{F1D958E9-5D7D-F04B-ABB5-1C1896CF5D93}" destId="{81D15C24-9387-AF40-8E0E-AB5EDF3F3D42}" srcOrd="4" destOrd="0" parTransId="{FC87D0B1-85E5-5A44-9FCB-314C2688168D}" sibTransId="{4B1C6E36-71B1-F54A-8A9A-0779C52D1D10}"/>
    <dgm:cxn modelId="{713D299B-048B-1848-9020-66A46836D861}" srcId="{F1D958E9-5D7D-F04B-ABB5-1C1896CF5D93}" destId="{624DD48B-68C9-F64F-8DC7-574486B0C293}" srcOrd="3" destOrd="0" parTransId="{069DEEAC-0824-2145-B896-B141D6DDD12F}" sibTransId="{F6FF5902-7C79-1F48-B8D6-9D73DD187952}"/>
    <dgm:cxn modelId="{3AE23EB7-B0EC-BF4C-93E3-6F042BFCEC8B}" type="presOf" srcId="{6D02D37B-0FB1-EA4A-9076-05BEE5EFEE7F}" destId="{3868BC88-D4C4-4040-AC25-574E680EBC54}" srcOrd="0" destOrd="0" presId="urn:microsoft.com/office/officeart/2005/8/layout/vList2"/>
    <dgm:cxn modelId="{40DEABDB-3C1C-6845-AA37-532A97ABEAB6}" type="presOf" srcId="{7AD3239B-F603-F444-BF70-F533ACA84137}" destId="{831A0B95-80DE-344E-9026-42605D3970D5}" srcOrd="0" destOrd="0" presId="urn:microsoft.com/office/officeart/2005/8/layout/vList2"/>
    <dgm:cxn modelId="{56EA4FE2-3145-6C48-B970-ACDD6DA08CB4}" type="presOf" srcId="{C25FB2FD-4BA2-E343-AFF2-600F92DBEE04}" destId="{AA35B32C-D8A0-7A4A-8A9C-4B34C4B12616}" srcOrd="0" destOrd="0" presId="urn:microsoft.com/office/officeart/2005/8/layout/vList2"/>
    <dgm:cxn modelId="{D074CEE6-9A5B-DF43-9963-DB64C2B8B4ED}" srcId="{F1D958E9-5D7D-F04B-ABB5-1C1896CF5D93}" destId="{CB51E3F3-B2AB-DA4B-962C-CE7DCA2B3800}" srcOrd="6" destOrd="0" parTransId="{1CAF226C-162E-094E-B275-63E5813EF27C}" sibTransId="{FA115574-9B70-BD46-870E-685C99321B9F}"/>
    <dgm:cxn modelId="{780D64FF-E274-7B43-BE97-F44DBC234AD8}" type="presOf" srcId="{81D15C24-9387-AF40-8E0E-AB5EDF3F3D42}" destId="{B4488AC6-CE6A-0F4D-A188-3E9C5C3DC9EC}" srcOrd="0" destOrd="0" presId="urn:microsoft.com/office/officeart/2005/8/layout/vList2"/>
    <dgm:cxn modelId="{D86644FD-4C59-3A47-98C5-32D151724184}" type="presParOf" srcId="{BA1CC4E9-47DD-9648-9B30-79DEC215D114}" destId="{AA35B32C-D8A0-7A4A-8A9C-4B34C4B12616}" srcOrd="0" destOrd="0" presId="urn:microsoft.com/office/officeart/2005/8/layout/vList2"/>
    <dgm:cxn modelId="{14766B27-8E1F-8447-AAD4-D9823ED0340D}" type="presParOf" srcId="{BA1CC4E9-47DD-9648-9B30-79DEC215D114}" destId="{ADFEF5AB-B311-D345-B3CB-5BA618003D71}" srcOrd="1" destOrd="0" presId="urn:microsoft.com/office/officeart/2005/8/layout/vList2"/>
    <dgm:cxn modelId="{67AA9422-D871-964E-BA2A-FA2C7E1CD35D}" type="presParOf" srcId="{BA1CC4E9-47DD-9648-9B30-79DEC215D114}" destId="{E8F40137-E027-1F4F-97CB-3298D6F4C0CE}" srcOrd="2" destOrd="0" presId="urn:microsoft.com/office/officeart/2005/8/layout/vList2"/>
    <dgm:cxn modelId="{8B07768B-D3BD-434D-A1AC-B4D9183D9DE7}" type="presParOf" srcId="{BA1CC4E9-47DD-9648-9B30-79DEC215D114}" destId="{46AC14FB-5D5D-BD40-83B3-088225A1ADE7}" srcOrd="3" destOrd="0" presId="urn:microsoft.com/office/officeart/2005/8/layout/vList2"/>
    <dgm:cxn modelId="{7037554A-DBD6-6E4F-A147-15AE90A3B423}" type="presParOf" srcId="{BA1CC4E9-47DD-9648-9B30-79DEC215D114}" destId="{AA3AB191-E181-324D-BB05-AF3F91010858}" srcOrd="4" destOrd="0" presId="urn:microsoft.com/office/officeart/2005/8/layout/vList2"/>
    <dgm:cxn modelId="{7980F818-CD50-794E-A202-66B499EDC790}" type="presParOf" srcId="{BA1CC4E9-47DD-9648-9B30-79DEC215D114}" destId="{108B32E8-124E-7648-84B8-2333EA32BCB5}" srcOrd="5" destOrd="0" presId="urn:microsoft.com/office/officeart/2005/8/layout/vList2"/>
    <dgm:cxn modelId="{2918AAA0-E4AD-354E-A8FC-E6DBE55055BC}" type="presParOf" srcId="{BA1CC4E9-47DD-9648-9B30-79DEC215D114}" destId="{A263E784-E9D7-8B42-B53A-164E71338967}" srcOrd="6" destOrd="0" presId="urn:microsoft.com/office/officeart/2005/8/layout/vList2"/>
    <dgm:cxn modelId="{26B9EF18-0D24-544A-9EDD-8403D11750E8}" type="presParOf" srcId="{BA1CC4E9-47DD-9648-9B30-79DEC215D114}" destId="{4DA63E59-544F-AF44-94EC-5EF194A09103}" srcOrd="7" destOrd="0" presId="urn:microsoft.com/office/officeart/2005/8/layout/vList2"/>
    <dgm:cxn modelId="{6329036D-00AC-984B-A72B-F590B7DBF289}" type="presParOf" srcId="{BA1CC4E9-47DD-9648-9B30-79DEC215D114}" destId="{B4488AC6-CE6A-0F4D-A188-3E9C5C3DC9EC}" srcOrd="8" destOrd="0" presId="urn:microsoft.com/office/officeart/2005/8/layout/vList2"/>
    <dgm:cxn modelId="{A470A55B-8EFA-694A-A78B-7E7BCBC89313}" type="presParOf" srcId="{BA1CC4E9-47DD-9648-9B30-79DEC215D114}" destId="{1138483E-E8DF-B940-ACF7-CD24FC7C524C}" srcOrd="9" destOrd="0" presId="urn:microsoft.com/office/officeart/2005/8/layout/vList2"/>
    <dgm:cxn modelId="{6188843A-033C-354C-9DB8-0BACA5D5CE0B}" type="presParOf" srcId="{BA1CC4E9-47DD-9648-9B30-79DEC215D114}" destId="{831A0B95-80DE-344E-9026-42605D3970D5}" srcOrd="10" destOrd="0" presId="urn:microsoft.com/office/officeart/2005/8/layout/vList2"/>
    <dgm:cxn modelId="{6F39439C-A34A-9242-8D11-1719BFEB5CD9}" type="presParOf" srcId="{BA1CC4E9-47DD-9648-9B30-79DEC215D114}" destId="{12D05B63-C5E5-244F-A4FF-EC6E427D41A6}" srcOrd="11" destOrd="0" presId="urn:microsoft.com/office/officeart/2005/8/layout/vList2"/>
    <dgm:cxn modelId="{ACEF6D4F-4DA1-4E4E-9D8B-90946F24B0C4}" type="presParOf" srcId="{BA1CC4E9-47DD-9648-9B30-79DEC215D114}" destId="{29C0C616-DD01-3248-AEE1-92C2C1A86E52}" srcOrd="12" destOrd="0" presId="urn:microsoft.com/office/officeart/2005/8/layout/vList2"/>
    <dgm:cxn modelId="{F2419DF9-012D-6E43-A9A1-242C565BEFA8}" type="presParOf" srcId="{BA1CC4E9-47DD-9648-9B30-79DEC215D114}" destId="{820AE786-2DD1-0C4C-A319-0F7B5E666DE3}" srcOrd="13" destOrd="0" presId="urn:microsoft.com/office/officeart/2005/8/layout/vList2"/>
    <dgm:cxn modelId="{8CF39A1F-F954-DF4B-91F4-44F11F41F094}" type="presParOf" srcId="{BA1CC4E9-47DD-9648-9B30-79DEC215D114}" destId="{3868BC88-D4C4-4040-AC25-574E680EBC54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D958E9-5D7D-F04B-ABB5-1C1896CF5D93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25FB2FD-4BA2-E343-AFF2-600F92DBEE04}">
      <dgm:prSet custT="1"/>
      <dgm:spPr/>
      <dgm:t>
        <a:bodyPr/>
        <a:lstStyle/>
        <a:p>
          <a:r>
            <a:rPr lang="en-US" sz="2800" b="0" i="0" dirty="0"/>
            <a:t>Emergence of Spoken Language</a:t>
          </a:r>
          <a:endParaRPr lang="en-US" sz="2800" dirty="0"/>
        </a:p>
      </dgm:t>
    </dgm:pt>
    <dgm:pt modelId="{A3635668-E922-2A4B-937E-7DEA7504C71D}" type="parTrans" cxnId="{79232C2A-9A29-054F-8613-811FDB03DBBA}">
      <dgm:prSet/>
      <dgm:spPr/>
      <dgm:t>
        <a:bodyPr/>
        <a:lstStyle/>
        <a:p>
          <a:endParaRPr lang="en-US" sz="2000"/>
        </a:p>
      </dgm:t>
    </dgm:pt>
    <dgm:pt modelId="{C31EA4A6-CDEE-7C40-9F5B-39B71FFFEC27}" type="sibTrans" cxnId="{79232C2A-9A29-054F-8613-811FDB03DBBA}">
      <dgm:prSet/>
      <dgm:spPr/>
      <dgm:t>
        <a:bodyPr/>
        <a:lstStyle/>
        <a:p>
          <a:endParaRPr lang="en-US" sz="2000"/>
        </a:p>
      </dgm:t>
    </dgm:pt>
    <dgm:pt modelId="{6A00028C-21AA-9C4B-A8A2-08CEB624F27E}">
      <dgm:prSet custT="1"/>
      <dgm:spPr/>
      <dgm:t>
        <a:bodyPr/>
        <a:lstStyle/>
        <a:p>
          <a:r>
            <a:rPr lang="en-US" sz="2800" b="0" i="0" dirty="0"/>
            <a:t>Invention of Writing Systems</a:t>
          </a:r>
          <a:endParaRPr lang="en-US" sz="2800" dirty="0"/>
        </a:p>
      </dgm:t>
    </dgm:pt>
    <dgm:pt modelId="{8777959D-EBCE-9C46-9581-25C94517D04C}" type="parTrans" cxnId="{9B421220-65FF-B846-88BB-55CAB88D97EE}">
      <dgm:prSet/>
      <dgm:spPr/>
      <dgm:t>
        <a:bodyPr/>
        <a:lstStyle/>
        <a:p>
          <a:endParaRPr lang="en-US" sz="2000"/>
        </a:p>
      </dgm:t>
    </dgm:pt>
    <dgm:pt modelId="{2C4D9C19-6C57-A642-860D-7A7776985235}" type="sibTrans" cxnId="{9B421220-65FF-B846-88BB-55CAB88D97EE}">
      <dgm:prSet/>
      <dgm:spPr/>
      <dgm:t>
        <a:bodyPr/>
        <a:lstStyle/>
        <a:p>
          <a:endParaRPr lang="en-US" sz="2000"/>
        </a:p>
      </dgm:t>
    </dgm:pt>
    <dgm:pt modelId="{9B7904C8-F35D-934E-A9E7-3C71EF4749EC}">
      <dgm:prSet custT="1"/>
      <dgm:spPr/>
      <dgm:t>
        <a:bodyPr/>
        <a:lstStyle/>
        <a:p>
          <a:r>
            <a:rPr lang="en-US" sz="2800" b="0" i="0"/>
            <a:t>Printing Press</a:t>
          </a:r>
          <a:endParaRPr lang="en-US" sz="2800"/>
        </a:p>
      </dgm:t>
    </dgm:pt>
    <dgm:pt modelId="{D7EA4EF1-445E-3646-8BC1-01423E20C718}" type="parTrans" cxnId="{77DF5864-9226-5342-AAE8-4CBA5FA2F013}">
      <dgm:prSet/>
      <dgm:spPr/>
      <dgm:t>
        <a:bodyPr/>
        <a:lstStyle/>
        <a:p>
          <a:endParaRPr lang="en-US" sz="2000"/>
        </a:p>
      </dgm:t>
    </dgm:pt>
    <dgm:pt modelId="{8931EBE7-BEA7-9D4E-A0D8-3FA069393645}" type="sibTrans" cxnId="{77DF5864-9226-5342-AAE8-4CBA5FA2F013}">
      <dgm:prSet/>
      <dgm:spPr/>
      <dgm:t>
        <a:bodyPr/>
        <a:lstStyle/>
        <a:p>
          <a:endParaRPr lang="en-US" sz="2000"/>
        </a:p>
      </dgm:t>
    </dgm:pt>
    <dgm:pt modelId="{624DD48B-68C9-F64F-8DC7-574486B0C293}">
      <dgm:prSet custT="1"/>
      <dgm:spPr/>
      <dgm:t>
        <a:bodyPr/>
        <a:lstStyle/>
        <a:p>
          <a:r>
            <a:rPr lang="en-US" sz="2800" b="0" i="0" dirty="0"/>
            <a:t>Telegraph &amp; Telephone</a:t>
          </a:r>
          <a:endParaRPr lang="en-US" sz="2800" dirty="0"/>
        </a:p>
      </dgm:t>
    </dgm:pt>
    <dgm:pt modelId="{069DEEAC-0824-2145-B896-B141D6DDD12F}" type="parTrans" cxnId="{713D299B-048B-1848-9020-66A46836D861}">
      <dgm:prSet/>
      <dgm:spPr/>
      <dgm:t>
        <a:bodyPr/>
        <a:lstStyle/>
        <a:p>
          <a:endParaRPr lang="en-US" sz="2000"/>
        </a:p>
      </dgm:t>
    </dgm:pt>
    <dgm:pt modelId="{F6FF5902-7C79-1F48-B8D6-9D73DD187952}" type="sibTrans" cxnId="{713D299B-048B-1848-9020-66A46836D861}">
      <dgm:prSet/>
      <dgm:spPr/>
      <dgm:t>
        <a:bodyPr/>
        <a:lstStyle/>
        <a:p>
          <a:endParaRPr lang="en-US" sz="2000"/>
        </a:p>
      </dgm:t>
    </dgm:pt>
    <dgm:pt modelId="{81D15C24-9387-AF40-8E0E-AB5EDF3F3D42}">
      <dgm:prSet custT="1"/>
      <dgm:spPr/>
      <dgm:t>
        <a:bodyPr/>
        <a:lstStyle/>
        <a:p>
          <a:r>
            <a:rPr lang="en-US" sz="2800" b="0" i="0"/>
            <a:t>Birth of the Internet</a:t>
          </a:r>
          <a:endParaRPr lang="en-US" sz="2800"/>
        </a:p>
      </dgm:t>
    </dgm:pt>
    <dgm:pt modelId="{FC87D0B1-85E5-5A44-9FCB-314C2688168D}" type="parTrans" cxnId="{F7A6CB89-F761-9646-A3AA-2BC942CC6233}">
      <dgm:prSet/>
      <dgm:spPr/>
      <dgm:t>
        <a:bodyPr/>
        <a:lstStyle/>
        <a:p>
          <a:endParaRPr lang="en-US" sz="2000"/>
        </a:p>
      </dgm:t>
    </dgm:pt>
    <dgm:pt modelId="{4B1C6E36-71B1-F54A-8A9A-0779C52D1D10}" type="sibTrans" cxnId="{F7A6CB89-F761-9646-A3AA-2BC942CC6233}">
      <dgm:prSet/>
      <dgm:spPr/>
      <dgm:t>
        <a:bodyPr/>
        <a:lstStyle/>
        <a:p>
          <a:endParaRPr lang="en-US" sz="2000"/>
        </a:p>
      </dgm:t>
    </dgm:pt>
    <dgm:pt modelId="{7AD3239B-F603-F444-BF70-F533ACA84137}">
      <dgm:prSet custT="1"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b="0" i="0" dirty="0">
              <a:solidFill>
                <a:schemeClr val="bg1"/>
              </a:solidFill>
            </a:rPr>
            <a:t>Machine Translation</a:t>
          </a:r>
          <a:endParaRPr lang="en-US" sz="2800" b="0" dirty="0">
            <a:solidFill>
              <a:schemeClr val="bg1"/>
            </a:solidFill>
          </a:endParaRPr>
        </a:p>
      </dgm:t>
    </dgm:pt>
    <dgm:pt modelId="{47CAC553-DB3B-3946-8C9D-3C9F448FDBC4}" type="parTrans" cxnId="{E0FCE92E-1887-3741-8AEA-653937FB63FA}">
      <dgm:prSet/>
      <dgm:spPr/>
      <dgm:t>
        <a:bodyPr/>
        <a:lstStyle/>
        <a:p>
          <a:endParaRPr lang="en-US" sz="2000"/>
        </a:p>
      </dgm:t>
    </dgm:pt>
    <dgm:pt modelId="{F38D112C-C086-0B4D-9B3B-A6F6EF17F362}" type="sibTrans" cxnId="{E0FCE92E-1887-3741-8AEA-653937FB63FA}">
      <dgm:prSet/>
      <dgm:spPr/>
      <dgm:t>
        <a:bodyPr/>
        <a:lstStyle/>
        <a:p>
          <a:endParaRPr lang="en-US" sz="2000"/>
        </a:p>
      </dgm:t>
    </dgm:pt>
    <dgm:pt modelId="{CB51E3F3-B2AB-DA4B-962C-CE7DCA2B3800}">
      <dgm:prSet custT="1"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b="0" dirty="0">
              <a:solidFill>
                <a:schemeClr val="bg1"/>
              </a:solidFill>
            </a:rPr>
            <a:t>Search &amp; Question Answering</a:t>
          </a:r>
        </a:p>
      </dgm:t>
    </dgm:pt>
    <dgm:pt modelId="{1CAF226C-162E-094E-B275-63E5813EF27C}" type="parTrans" cxnId="{D074CEE6-9A5B-DF43-9963-DB64C2B8B4ED}">
      <dgm:prSet/>
      <dgm:spPr/>
      <dgm:t>
        <a:bodyPr/>
        <a:lstStyle/>
        <a:p>
          <a:endParaRPr lang="en-US" sz="2000"/>
        </a:p>
      </dgm:t>
    </dgm:pt>
    <dgm:pt modelId="{FA115574-9B70-BD46-870E-685C99321B9F}" type="sibTrans" cxnId="{D074CEE6-9A5B-DF43-9963-DB64C2B8B4ED}">
      <dgm:prSet/>
      <dgm:spPr/>
      <dgm:t>
        <a:bodyPr/>
        <a:lstStyle/>
        <a:p>
          <a:endParaRPr lang="en-US" sz="2000"/>
        </a:p>
      </dgm:t>
    </dgm:pt>
    <dgm:pt modelId="{6D02D37B-0FB1-EA4A-9076-05BEE5EFEE7F}">
      <dgm:prSet custT="1"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b="0" dirty="0" err="1">
              <a:solidFill>
                <a:schemeClr val="bg1"/>
              </a:solidFill>
            </a:rPr>
            <a:t>ChatGPT</a:t>
          </a:r>
          <a:r>
            <a:rPr lang="en-US" sz="2800" b="0" dirty="0">
              <a:solidFill>
                <a:schemeClr val="bg1"/>
              </a:solidFill>
            </a:rPr>
            <a:t> &amp; LLMs</a:t>
          </a:r>
        </a:p>
      </dgm:t>
    </dgm:pt>
    <dgm:pt modelId="{BCE9C75B-358F-5944-983E-3B9622A86675}" type="parTrans" cxnId="{5E558415-54A0-0145-BF8F-F43389F9A642}">
      <dgm:prSet/>
      <dgm:spPr/>
      <dgm:t>
        <a:bodyPr/>
        <a:lstStyle/>
        <a:p>
          <a:endParaRPr lang="en-US" sz="2000"/>
        </a:p>
      </dgm:t>
    </dgm:pt>
    <dgm:pt modelId="{C30D9CC0-6A44-5C4E-B3FC-9DC66B552239}" type="sibTrans" cxnId="{5E558415-54A0-0145-BF8F-F43389F9A642}">
      <dgm:prSet/>
      <dgm:spPr/>
      <dgm:t>
        <a:bodyPr/>
        <a:lstStyle/>
        <a:p>
          <a:endParaRPr lang="en-US" sz="2000"/>
        </a:p>
      </dgm:t>
    </dgm:pt>
    <dgm:pt modelId="{BA1CC4E9-47DD-9648-9B30-79DEC215D114}" type="pres">
      <dgm:prSet presAssocID="{F1D958E9-5D7D-F04B-ABB5-1C1896CF5D93}" presName="linear" presStyleCnt="0">
        <dgm:presLayoutVars>
          <dgm:animLvl val="lvl"/>
          <dgm:resizeHandles val="exact"/>
        </dgm:presLayoutVars>
      </dgm:prSet>
      <dgm:spPr/>
    </dgm:pt>
    <dgm:pt modelId="{AA35B32C-D8A0-7A4A-8A9C-4B34C4B12616}" type="pres">
      <dgm:prSet presAssocID="{C25FB2FD-4BA2-E343-AFF2-600F92DBEE04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ADFEF5AB-B311-D345-B3CB-5BA618003D71}" type="pres">
      <dgm:prSet presAssocID="{C31EA4A6-CDEE-7C40-9F5B-39B71FFFEC27}" presName="spacer" presStyleCnt="0"/>
      <dgm:spPr/>
    </dgm:pt>
    <dgm:pt modelId="{E8F40137-E027-1F4F-97CB-3298D6F4C0CE}" type="pres">
      <dgm:prSet presAssocID="{6A00028C-21AA-9C4B-A8A2-08CEB624F27E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46AC14FB-5D5D-BD40-83B3-088225A1ADE7}" type="pres">
      <dgm:prSet presAssocID="{2C4D9C19-6C57-A642-860D-7A7776985235}" presName="spacer" presStyleCnt="0"/>
      <dgm:spPr/>
    </dgm:pt>
    <dgm:pt modelId="{AA3AB191-E181-324D-BB05-AF3F91010858}" type="pres">
      <dgm:prSet presAssocID="{9B7904C8-F35D-934E-A9E7-3C71EF4749EC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108B32E8-124E-7648-84B8-2333EA32BCB5}" type="pres">
      <dgm:prSet presAssocID="{8931EBE7-BEA7-9D4E-A0D8-3FA069393645}" presName="spacer" presStyleCnt="0"/>
      <dgm:spPr/>
    </dgm:pt>
    <dgm:pt modelId="{A263E784-E9D7-8B42-B53A-164E71338967}" type="pres">
      <dgm:prSet presAssocID="{624DD48B-68C9-F64F-8DC7-574486B0C293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4DA63E59-544F-AF44-94EC-5EF194A09103}" type="pres">
      <dgm:prSet presAssocID="{F6FF5902-7C79-1F48-B8D6-9D73DD187952}" presName="spacer" presStyleCnt="0"/>
      <dgm:spPr/>
    </dgm:pt>
    <dgm:pt modelId="{B4488AC6-CE6A-0F4D-A188-3E9C5C3DC9EC}" type="pres">
      <dgm:prSet presAssocID="{81D15C24-9387-AF40-8E0E-AB5EDF3F3D42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1138483E-E8DF-B940-ACF7-CD24FC7C524C}" type="pres">
      <dgm:prSet presAssocID="{4B1C6E36-71B1-F54A-8A9A-0779C52D1D10}" presName="spacer" presStyleCnt="0"/>
      <dgm:spPr/>
    </dgm:pt>
    <dgm:pt modelId="{831A0B95-80DE-344E-9026-42605D3970D5}" type="pres">
      <dgm:prSet presAssocID="{7AD3239B-F603-F444-BF70-F533ACA84137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12D05B63-C5E5-244F-A4FF-EC6E427D41A6}" type="pres">
      <dgm:prSet presAssocID="{F38D112C-C086-0B4D-9B3B-A6F6EF17F362}" presName="spacer" presStyleCnt="0"/>
      <dgm:spPr/>
    </dgm:pt>
    <dgm:pt modelId="{29C0C616-DD01-3248-AEE1-92C2C1A86E52}" type="pres">
      <dgm:prSet presAssocID="{CB51E3F3-B2AB-DA4B-962C-CE7DCA2B3800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820AE786-2DD1-0C4C-A319-0F7B5E666DE3}" type="pres">
      <dgm:prSet presAssocID="{FA115574-9B70-BD46-870E-685C99321B9F}" presName="spacer" presStyleCnt="0"/>
      <dgm:spPr/>
    </dgm:pt>
    <dgm:pt modelId="{3868BC88-D4C4-4040-AC25-574E680EBC54}" type="pres">
      <dgm:prSet presAssocID="{6D02D37B-0FB1-EA4A-9076-05BEE5EFEE7F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728E8210-32A7-C74B-B0A1-C9FE94F9B531}" type="presOf" srcId="{624DD48B-68C9-F64F-8DC7-574486B0C293}" destId="{A263E784-E9D7-8B42-B53A-164E71338967}" srcOrd="0" destOrd="0" presId="urn:microsoft.com/office/officeart/2005/8/layout/vList2"/>
    <dgm:cxn modelId="{5E558415-54A0-0145-BF8F-F43389F9A642}" srcId="{F1D958E9-5D7D-F04B-ABB5-1C1896CF5D93}" destId="{6D02D37B-0FB1-EA4A-9076-05BEE5EFEE7F}" srcOrd="7" destOrd="0" parTransId="{BCE9C75B-358F-5944-983E-3B9622A86675}" sibTransId="{C30D9CC0-6A44-5C4E-B3FC-9DC66B552239}"/>
    <dgm:cxn modelId="{6C784B1A-A99A-1F4F-A5EC-9B2FDF23C809}" type="presOf" srcId="{F1D958E9-5D7D-F04B-ABB5-1C1896CF5D93}" destId="{BA1CC4E9-47DD-9648-9B30-79DEC215D114}" srcOrd="0" destOrd="0" presId="urn:microsoft.com/office/officeart/2005/8/layout/vList2"/>
    <dgm:cxn modelId="{9B421220-65FF-B846-88BB-55CAB88D97EE}" srcId="{F1D958E9-5D7D-F04B-ABB5-1C1896CF5D93}" destId="{6A00028C-21AA-9C4B-A8A2-08CEB624F27E}" srcOrd="1" destOrd="0" parTransId="{8777959D-EBCE-9C46-9581-25C94517D04C}" sibTransId="{2C4D9C19-6C57-A642-860D-7A7776985235}"/>
    <dgm:cxn modelId="{79232C2A-9A29-054F-8613-811FDB03DBBA}" srcId="{F1D958E9-5D7D-F04B-ABB5-1C1896CF5D93}" destId="{C25FB2FD-4BA2-E343-AFF2-600F92DBEE04}" srcOrd="0" destOrd="0" parTransId="{A3635668-E922-2A4B-937E-7DEA7504C71D}" sibTransId="{C31EA4A6-CDEE-7C40-9F5B-39B71FFFEC27}"/>
    <dgm:cxn modelId="{E0FCE92E-1887-3741-8AEA-653937FB63FA}" srcId="{F1D958E9-5D7D-F04B-ABB5-1C1896CF5D93}" destId="{7AD3239B-F603-F444-BF70-F533ACA84137}" srcOrd="5" destOrd="0" parTransId="{47CAC553-DB3B-3946-8C9D-3C9F448FDBC4}" sibTransId="{F38D112C-C086-0B4D-9B3B-A6F6EF17F362}"/>
    <dgm:cxn modelId="{ACBFD94B-DC84-FA4D-B6CC-6418AE12C47D}" type="presOf" srcId="{9B7904C8-F35D-934E-A9E7-3C71EF4749EC}" destId="{AA3AB191-E181-324D-BB05-AF3F91010858}" srcOrd="0" destOrd="0" presId="urn:microsoft.com/office/officeart/2005/8/layout/vList2"/>
    <dgm:cxn modelId="{0EBB8D63-3A8A-5742-8AF3-D80B1C8A989E}" type="presOf" srcId="{CB51E3F3-B2AB-DA4B-962C-CE7DCA2B3800}" destId="{29C0C616-DD01-3248-AEE1-92C2C1A86E52}" srcOrd="0" destOrd="0" presId="urn:microsoft.com/office/officeart/2005/8/layout/vList2"/>
    <dgm:cxn modelId="{77DF5864-9226-5342-AAE8-4CBA5FA2F013}" srcId="{F1D958E9-5D7D-F04B-ABB5-1C1896CF5D93}" destId="{9B7904C8-F35D-934E-A9E7-3C71EF4749EC}" srcOrd="2" destOrd="0" parTransId="{D7EA4EF1-445E-3646-8BC1-01423E20C718}" sibTransId="{8931EBE7-BEA7-9D4E-A0D8-3FA069393645}"/>
    <dgm:cxn modelId="{31B2A87C-2D00-1D4F-B79A-EE909693B19D}" type="presOf" srcId="{6A00028C-21AA-9C4B-A8A2-08CEB624F27E}" destId="{E8F40137-E027-1F4F-97CB-3298D6F4C0CE}" srcOrd="0" destOrd="0" presId="urn:microsoft.com/office/officeart/2005/8/layout/vList2"/>
    <dgm:cxn modelId="{F7A6CB89-F761-9646-A3AA-2BC942CC6233}" srcId="{F1D958E9-5D7D-F04B-ABB5-1C1896CF5D93}" destId="{81D15C24-9387-AF40-8E0E-AB5EDF3F3D42}" srcOrd="4" destOrd="0" parTransId="{FC87D0B1-85E5-5A44-9FCB-314C2688168D}" sibTransId="{4B1C6E36-71B1-F54A-8A9A-0779C52D1D10}"/>
    <dgm:cxn modelId="{713D299B-048B-1848-9020-66A46836D861}" srcId="{F1D958E9-5D7D-F04B-ABB5-1C1896CF5D93}" destId="{624DD48B-68C9-F64F-8DC7-574486B0C293}" srcOrd="3" destOrd="0" parTransId="{069DEEAC-0824-2145-B896-B141D6DDD12F}" sibTransId="{F6FF5902-7C79-1F48-B8D6-9D73DD187952}"/>
    <dgm:cxn modelId="{3AE23EB7-B0EC-BF4C-93E3-6F042BFCEC8B}" type="presOf" srcId="{6D02D37B-0FB1-EA4A-9076-05BEE5EFEE7F}" destId="{3868BC88-D4C4-4040-AC25-574E680EBC54}" srcOrd="0" destOrd="0" presId="urn:microsoft.com/office/officeart/2005/8/layout/vList2"/>
    <dgm:cxn modelId="{40DEABDB-3C1C-6845-AA37-532A97ABEAB6}" type="presOf" srcId="{7AD3239B-F603-F444-BF70-F533ACA84137}" destId="{831A0B95-80DE-344E-9026-42605D3970D5}" srcOrd="0" destOrd="0" presId="urn:microsoft.com/office/officeart/2005/8/layout/vList2"/>
    <dgm:cxn modelId="{56EA4FE2-3145-6C48-B970-ACDD6DA08CB4}" type="presOf" srcId="{C25FB2FD-4BA2-E343-AFF2-600F92DBEE04}" destId="{AA35B32C-D8A0-7A4A-8A9C-4B34C4B12616}" srcOrd="0" destOrd="0" presId="urn:microsoft.com/office/officeart/2005/8/layout/vList2"/>
    <dgm:cxn modelId="{D074CEE6-9A5B-DF43-9963-DB64C2B8B4ED}" srcId="{F1D958E9-5D7D-F04B-ABB5-1C1896CF5D93}" destId="{CB51E3F3-B2AB-DA4B-962C-CE7DCA2B3800}" srcOrd="6" destOrd="0" parTransId="{1CAF226C-162E-094E-B275-63E5813EF27C}" sibTransId="{FA115574-9B70-BD46-870E-685C99321B9F}"/>
    <dgm:cxn modelId="{780D64FF-E274-7B43-BE97-F44DBC234AD8}" type="presOf" srcId="{81D15C24-9387-AF40-8E0E-AB5EDF3F3D42}" destId="{B4488AC6-CE6A-0F4D-A188-3E9C5C3DC9EC}" srcOrd="0" destOrd="0" presId="urn:microsoft.com/office/officeart/2005/8/layout/vList2"/>
    <dgm:cxn modelId="{D86644FD-4C59-3A47-98C5-32D151724184}" type="presParOf" srcId="{BA1CC4E9-47DD-9648-9B30-79DEC215D114}" destId="{AA35B32C-D8A0-7A4A-8A9C-4B34C4B12616}" srcOrd="0" destOrd="0" presId="urn:microsoft.com/office/officeart/2005/8/layout/vList2"/>
    <dgm:cxn modelId="{14766B27-8E1F-8447-AAD4-D9823ED0340D}" type="presParOf" srcId="{BA1CC4E9-47DD-9648-9B30-79DEC215D114}" destId="{ADFEF5AB-B311-D345-B3CB-5BA618003D71}" srcOrd="1" destOrd="0" presId="urn:microsoft.com/office/officeart/2005/8/layout/vList2"/>
    <dgm:cxn modelId="{67AA9422-D871-964E-BA2A-FA2C7E1CD35D}" type="presParOf" srcId="{BA1CC4E9-47DD-9648-9B30-79DEC215D114}" destId="{E8F40137-E027-1F4F-97CB-3298D6F4C0CE}" srcOrd="2" destOrd="0" presId="urn:microsoft.com/office/officeart/2005/8/layout/vList2"/>
    <dgm:cxn modelId="{8B07768B-D3BD-434D-A1AC-B4D9183D9DE7}" type="presParOf" srcId="{BA1CC4E9-47DD-9648-9B30-79DEC215D114}" destId="{46AC14FB-5D5D-BD40-83B3-088225A1ADE7}" srcOrd="3" destOrd="0" presId="urn:microsoft.com/office/officeart/2005/8/layout/vList2"/>
    <dgm:cxn modelId="{7037554A-DBD6-6E4F-A147-15AE90A3B423}" type="presParOf" srcId="{BA1CC4E9-47DD-9648-9B30-79DEC215D114}" destId="{AA3AB191-E181-324D-BB05-AF3F91010858}" srcOrd="4" destOrd="0" presId="urn:microsoft.com/office/officeart/2005/8/layout/vList2"/>
    <dgm:cxn modelId="{7980F818-CD50-794E-A202-66B499EDC790}" type="presParOf" srcId="{BA1CC4E9-47DD-9648-9B30-79DEC215D114}" destId="{108B32E8-124E-7648-84B8-2333EA32BCB5}" srcOrd="5" destOrd="0" presId="urn:microsoft.com/office/officeart/2005/8/layout/vList2"/>
    <dgm:cxn modelId="{2918AAA0-E4AD-354E-A8FC-E6DBE55055BC}" type="presParOf" srcId="{BA1CC4E9-47DD-9648-9B30-79DEC215D114}" destId="{A263E784-E9D7-8B42-B53A-164E71338967}" srcOrd="6" destOrd="0" presId="urn:microsoft.com/office/officeart/2005/8/layout/vList2"/>
    <dgm:cxn modelId="{26B9EF18-0D24-544A-9EDD-8403D11750E8}" type="presParOf" srcId="{BA1CC4E9-47DD-9648-9B30-79DEC215D114}" destId="{4DA63E59-544F-AF44-94EC-5EF194A09103}" srcOrd="7" destOrd="0" presId="urn:microsoft.com/office/officeart/2005/8/layout/vList2"/>
    <dgm:cxn modelId="{6329036D-00AC-984B-A72B-F590B7DBF289}" type="presParOf" srcId="{BA1CC4E9-47DD-9648-9B30-79DEC215D114}" destId="{B4488AC6-CE6A-0F4D-A188-3E9C5C3DC9EC}" srcOrd="8" destOrd="0" presId="urn:microsoft.com/office/officeart/2005/8/layout/vList2"/>
    <dgm:cxn modelId="{A470A55B-8EFA-694A-A78B-7E7BCBC89313}" type="presParOf" srcId="{BA1CC4E9-47DD-9648-9B30-79DEC215D114}" destId="{1138483E-E8DF-B940-ACF7-CD24FC7C524C}" srcOrd="9" destOrd="0" presId="urn:microsoft.com/office/officeart/2005/8/layout/vList2"/>
    <dgm:cxn modelId="{6188843A-033C-354C-9DB8-0BACA5D5CE0B}" type="presParOf" srcId="{BA1CC4E9-47DD-9648-9B30-79DEC215D114}" destId="{831A0B95-80DE-344E-9026-42605D3970D5}" srcOrd="10" destOrd="0" presId="urn:microsoft.com/office/officeart/2005/8/layout/vList2"/>
    <dgm:cxn modelId="{6F39439C-A34A-9242-8D11-1719BFEB5CD9}" type="presParOf" srcId="{BA1CC4E9-47DD-9648-9B30-79DEC215D114}" destId="{12D05B63-C5E5-244F-A4FF-EC6E427D41A6}" srcOrd="11" destOrd="0" presId="urn:microsoft.com/office/officeart/2005/8/layout/vList2"/>
    <dgm:cxn modelId="{ACEF6D4F-4DA1-4E4E-9D8B-90946F24B0C4}" type="presParOf" srcId="{BA1CC4E9-47DD-9648-9B30-79DEC215D114}" destId="{29C0C616-DD01-3248-AEE1-92C2C1A86E52}" srcOrd="12" destOrd="0" presId="urn:microsoft.com/office/officeart/2005/8/layout/vList2"/>
    <dgm:cxn modelId="{F2419DF9-012D-6E43-A9A1-242C565BEFA8}" type="presParOf" srcId="{BA1CC4E9-47DD-9648-9B30-79DEC215D114}" destId="{820AE786-2DD1-0C4C-A319-0F7B5E666DE3}" srcOrd="13" destOrd="0" presId="urn:microsoft.com/office/officeart/2005/8/layout/vList2"/>
    <dgm:cxn modelId="{8CF39A1F-F954-DF4B-91F4-44F11F41F094}" type="presParOf" srcId="{BA1CC4E9-47DD-9648-9B30-79DEC215D114}" destId="{3868BC88-D4C4-4040-AC25-574E680EBC54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74E6BC-3E17-AC43-AAE6-4B1DBA6952DF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D75875C-E5F8-C046-9EE0-B75B5F5BB975}">
      <dgm:prSet custT="1"/>
      <dgm:spPr/>
      <dgm:t>
        <a:bodyPr/>
        <a:lstStyle/>
        <a:p>
          <a:r>
            <a:rPr lang="en-US" sz="2400" dirty="0"/>
            <a:t>Word vectors &amp; task-specific architectures (word2vec)</a:t>
          </a:r>
        </a:p>
      </dgm:t>
    </dgm:pt>
    <dgm:pt modelId="{643DA25E-D589-364B-BE30-D798965663C1}" type="parTrans" cxnId="{7D5BCD82-9465-C549-8FB0-66805EDE114F}">
      <dgm:prSet/>
      <dgm:spPr/>
      <dgm:t>
        <a:bodyPr/>
        <a:lstStyle/>
        <a:p>
          <a:endParaRPr lang="en-US" sz="2400"/>
        </a:p>
      </dgm:t>
    </dgm:pt>
    <dgm:pt modelId="{A2B23F53-A323-3D4E-B77F-3171D924DAD9}" type="sibTrans" cxnId="{7D5BCD82-9465-C549-8FB0-66805EDE114F}">
      <dgm:prSet custT="1"/>
      <dgm:spPr/>
      <dgm:t>
        <a:bodyPr/>
        <a:lstStyle/>
        <a:p>
          <a:endParaRPr lang="en-US" sz="1800"/>
        </a:p>
      </dgm:t>
    </dgm:pt>
    <dgm:pt modelId="{1ED251BB-7C29-FB42-A1E4-CC5302DA9F3C}">
      <dgm:prSet custT="1"/>
      <dgm:spPr/>
      <dgm:t>
        <a:bodyPr/>
        <a:lstStyle/>
        <a:p>
          <a:pPr algn="ctr"/>
          <a:r>
            <a:rPr lang="en-US" sz="2400" dirty="0"/>
            <a:t>Pre-train &amp; fine-tune (BERT) </a:t>
          </a:r>
        </a:p>
      </dgm:t>
    </dgm:pt>
    <dgm:pt modelId="{CEDF8F68-EB92-9642-B8A4-7BD206973A94}" type="parTrans" cxnId="{C9FFA88F-C1B6-C348-AC33-1EED011015C3}">
      <dgm:prSet/>
      <dgm:spPr/>
      <dgm:t>
        <a:bodyPr/>
        <a:lstStyle/>
        <a:p>
          <a:endParaRPr lang="en-US" sz="2400"/>
        </a:p>
      </dgm:t>
    </dgm:pt>
    <dgm:pt modelId="{BA999C55-F93F-1145-981F-6EDA4A0D4721}" type="sibTrans" cxnId="{C9FFA88F-C1B6-C348-AC33-1EED011015C3}">
      <dgm:prSet custT="1"/>
      <dgm:spPr/>
      <dgm:t>
        <a:bodyPr/>
        <a:lstStyle/>
        <a:p>
          <a:endParaRPr lang="en-US" sz="1800"/>
        </a:p>
      </dgm:t>
    </dgm:pt>
    <dgm:pt modelId="{E7E675D1-D0CA-9943-A93A-7E61EC20F825}">
      <dgm:prSet custT="1"/>
      <dgm:spPr/>
      <dgm:t>
        <a:bodyPr/>
        <a:lstStyle/>
        <a:p>
          <a:r>
            <a:rPr lang="en-US" sz="2400" dirty="0"/>
            <a:t>LLMs &amp; in-context learning (GPT3)</a:t>
          </a:r>
        </a:p>
      </dgm:t>
    </dgm:pt>
    <dgm:pt modelId="{5E5A24E2-4F9F-0243-B432-9F8273AFB278}" type="parTrans" cxnId="{006D9060-A4D7-7E44-898E-E7467FE4BDDA}">
      <dgm:prSet/>
      <dgm:spPr/>
      <dgm:t>
        <a:bodyPr/>
        <a:lstStyle/>
        <a:p>
          <a:endParaRPr lang="en-US" sz="2400"/>
        </a:p>
      </dgm:t>
    </dgm:pt>
    <dgm:pt modelId="{F4B5B791-08F4-104B-B099-AFB415DFA019}" type="sibTrans" cxnId="{006D9060-A4D7-7E44-898E-E7467FE4BDDA}">
      <dgm:prSet custT="1"/>
      <dgm:spPr/>
      <dgm:t>
        <a:bodyPr/>
        <a:lstStyle/>
        <a:p>
          <a:endParaRPr lang="en-US" sz="1800"/>
        </a:p>
      </dgm:t>
    </dgm:pt>
    <dgm:pt modelId="{10F7EB93-9E55-2040-8E9F-C72D8B4214AF}">
      <dgm:prSet custT="1"/>
      <dgm:spPr/>
      <dgm:t>
        <a:bodyPr/>
        <a:lstStyle/>
        <a:p>
          <a:r>
            <a:rPr lang="en-US" sz="2400" dirty="0"/>
            <a:t>Instruction tuning &amp; RLHF (</a:t>
          </a:r>
          <a:r>
            <a:rPr lang="en-US" sz="2400" dirty="0" err="1"/>
            <a:t>ChatGPT</a:t>
          </a:r>
          <a:r>
            <a:rPr lang="en-US" sz="2400" dirty="0"/>
            <a:t>)</a:t>
          </a:r>
        </a:p>
      </dgm:t>
    </dgm:pt>
    <dgm:pt modelId="{80C87C9C-514A-A145-95D0-14E9154681E1}" type="parTrans" cxnId="{898A67CC-19BD-C64A-AF51-BFF0847F2FF8}">
      <dgm:prSet/>
      <dgm:spPr/>
      <dgm:t>
        <a:bodyPr/>
        <a:lstStyle/>
        <a:p>
          <a:endParaRPr lang="en-US" sz="2400"/>
        </a:p>
      </dgm:t>
    </dgm:pt>
    <dgm:pt modelId="{761FD97E-677E-F043-BAF4-4A5A5FE9B3AE}" type="sibTrans" cxnId="{898A67CC-19BD-C64A-AF51-BFF0847F2FF8}">
      <dgm:prSet/>
      <dgm:spPr/>
      <dgm:t>
        <a:bodyPr/>
        <a:lstStyle/>
        <a:p>
          <a:endParaRPr lang="en-US" sz="2400"/>
        </a:p>
      </dgm:t>
    </dgm:pt>
    <dgm:pt modelId="{E155D8B6-FAFA-FD42-8B0E-30DDDBA9B8CD}" type="pres">
      <dgm:prSet presAssocID="{CC74E6BC-3E17-AC43-AAE6-4B1DBA6952DF}" presName="Name0" presStyleCnt="0">
        <dgm:presLayoutVars>
          <dgm:dir/>
          <dgm:resizeHandles val="exact"/>
        </dgm:presLayoutVars>
      </dgm:prSet>
      <dgm:spPr/>
    </dgm:pt>
    <dgm:pt modelId="{0026271B-BD5B-EA4F-A2D4-8362B70402E4}" type="pres">
      <dgm:prSet presAssocID="{4D75875C-E5F8-C046-9EE0-B75B5F5BB975}" presName="node" presStyleLbl="node1" presStyleIdx="0" presStyleCnt="4">
        <dgm:presLayoutVars>
          <dgm:bulletEnabled val="1"/>
        </dgm:presLayoutVars>
      </dgm:prSet>
      <dgm:spPr/>
    </dgm:pt>
    <dgm:pt modelId="{8E1A8173-E832-4D46-9752-C16D18393F2B}" type="pres">
      <dgm:prSet presAssocID="{A2B23F53-A323-3D4E-B77F-3171D924DAD9}" presName="sibTrans" presStyleLbl="sibTrans2D1" presStyleIdx="0" presStyleCnt="3"/>
      <dgm:spPr/>
    </dgm:pt>
    <dgm:pt modelId="{A123CC9C-5314-204F-87AD-7F48055B535E}" type="pres">
      <dgm:prSet presAssocID="{A2B23F53-A323-3D4E-B77F-3171D924DAD9}" presName="connectorText" presStyleLbl="sibTrans2D1" presStyleIdx="0" presStyleCnt="3"/>
      <dgm:spPr/>
    </dgm:pt>
    <dgm:pt modelId="{3421F521-5EE9-BD4F-AC0A-7FC6AC4869DA}" type="pres">
      <dgm:prSet presAssocID="{1ED251BB-7C29-FB42-A1E4-CC5302DA9F3C}" presName="node" presStyleLbl="node1" presStyleIdx="1" presStyleCnt="4">
        <dgm:presLayoutVars>
          <dgm:bulletEnabled val="1"/>
        </dgm:presLayoutVars>
      </dgm:prSet>
      <dgm:spPr/>
    </dgm:pt>
    <dgm:pt modelId="{D4D8AD77-E8AE-DD49-8A98-0917D9B762DD}" type="pres">
      <dgm:prSet presAssocID="{BA999C55-F93F-1145-981F-6EDA4A0D4721}" presName="sibTrans" presStyleLbl="sibTrans2D1" presStyleIdx="1" presStyleCnt="3"/>
      <dgm:spPr/>
    </dgm:pt>
    <dgm:pt modelId="{F93661DD-F69A-F244-A952-0C7E046F3424}" type="pres">
      <dgm:prSet presAssocID="{BA999C55-F93F-1145-981F-6EDA4A0D4721}" presName="connectorText" presStyleLbl="sibTrans2D1" presStyleIdx="1" presStyleCnt="3"/>
      <dgm:spPr/>
    </dgm:pt>
    <dgm:pt modelId="{B443C485-FFEC-9C4F-8667-7DFB467F1F6A}" type="pres">
      <dgm:prSet presAssocID="{E7E675D1-D0CA-9943-A93A-7E61EC20F825}" presName="node" presStyleLbl="node1" presStyleIdx="2" presStyleCnt="4">
        <dgm:presLayoutVars>
          <dgm:bulletEnabled val="1"/>
        </dgm:presLayoutVars>
      </dgm:prSet>
      <dgm:spPr/>
    </dgm:pt>
    <dgm:pt modelId="{44C6E477-7E93-9A4E-ACC6-4ADAAC1296D6}" type="pres">
      <dgm:prSet presAssocID="{F4B5B791-08F4-104B-B099-AFB415DFA019}" presName="sibTrans" presStyleLbl="sibTrans2D1" presStyleIdx="2" presStyleCnt="3"/>
      <dgm:spPr/>
    </dgm:pt>
    <dgm:pt modelId="{9C012547-A66D-5041-89F4-9A439CABBD3B}" type="pres">
      <dgm:prSet presAssocID="{F4B5B791-08F4-104B-B099-AFB415DFA019}" presName="connectorText" presStyleLbl="sibTrans2D1" presStyleIdx="2" presStyleCnt="3"/>
      <dgm:spPr/>
    </dgm:pt>
    <dgm:pt modelId="{E8EA05E3-7091-574F-A5BA-B58C0F43F37A}" type="pres">
      <dgm:prSet presAssocID="{10F7EB93-9E55-2040-8E9F-C72D8B4214AF}" presName="node" presStyleLbl="node1" presStyleIdx="3" presStyleCnt="4">
        <dgm:presLayoutVars>
          <dgm:bulletEnabled val="1"/>
        </dgm:presLayoutVars>
      </dgm:prSet>
      <dgm:spPr/>
    </dgm:pt>
  </dgm:ptLst>
  <dgm:cxnLst>
    <dgm:cxn modelId="{920FF01D-E823-8C4A-8C18-5501C6FE8493}" type="presOf" srcId="{10F7EB93-9E55-2040-8E9F-C72D8B4214AF}" destId="{E8EA05E3-7091-574F-A5BA-B58C0F43F37A}" srcOrd="0" destOrd="0" presId="urn:microsoft.com/office/officeart/2005/8/layout/process1"/>
    <dgm:cxn modelId="{E3719352-8236-6B49-A29B-78261FDB9A7F}" type="presOf" srcId="{A2B23F53-A323-3D4E-B77F-3171D924DAD9}" destId="{A123CC9C-5314-204F-87AD-7F48055B535E}" srcOrd="1" destOrd="0" presId="urn:microsoft.com/office/officeart/2005/8/layout/process1"/>
    <dgm:cxn modelId="{E2E34753-374D-0C48-AB07-3EA8D7EFAEDD}" type="presOf" srcId="{F4B5B791-08F4-104B-B099-AFB415DFA019}" destId="{44C6E477-7E93-9A4E-ACC6-4ADAAC1296D6}" srcOrd="0" destOrd="0" presId="urn:microsoft.com/office/officeart/2005/8/layout/process1"/>
    <dgm:cxn modelId="{C4D3E55C-86B9-7740-B4C1-F9C3483480F1}" type="presOf" srcId="{F4B5B791-08F4-104B-B099-AFB415DFA019}" destId="{9C012547-A66D-5041-89F4-9A439CABBD3B}" srcOrd="1" destOrd="0" presId="urn:microsoft.com/office/officeart/2005/8/layout/process1"/>
    <dgm:cxn modelId="{006D9060-A4D7-7E44-898E-E7467FE4BDDA}" srcId="{CC74E6BC-3E17-AC43-AAE6-4B1DBA6952DF}" destId="{E7E675D1-D0CA-9943-A93A-7E61EC20F825}" srcOrd="2" destOrd="0" parTransId="{5E5A24E2-4F9F-0243-B432-9F8273AFB278}" sibTransId="{F4B5B791-08F4-104B-B099-AFB415DFA019}"/>
    <dgm:cxn modelId="{1BEA4B64-8131-384F-AC7F-54A5D5DDA972}" type="presOf" srcId="{BA999C55-F93F-1145-981F-6EDA4A0D4721}" destId="{D4D8AD77-E8AE-DD49-8A98-0917D9B762DD}" srcOrd="0" destOrd="0" presId="urn:microsoft.com/office/officeart/2005/8/layout/process1"/>
    <dgm:cxn modelId="{7D5BCD82-9465-C549-8FB0-66805EDE114F}" srcId="{CC74E6BC-3E17-AC43-AAE6-4B1DBA6952DF}" destId="{4D75875C-E5F8-C046-9EE0-B75B5F5BB975}" srcOrd="0" destOrd="0" parTransId="{643DA25E-D589-364B-BE30-D798965663C1}" sibTransId="{A2B23F53-A323-3D4E-B77F-3171D924DAD9}"/>
    <dgm:cxn modelId="{C9FFA88F-C1B6-C348-AC33-1EED011015C3}" srcId="{CC74E6BC-3E17-AC43-AAE6-4B1DBA6952DF}" destId="{1ED251BB-7C29-FB42-A1E4-CC5302DA9F3C}" srcOrd="1" destOrd="0" parTransId="{CEDF8F68-EB92-9642-B8A4-7BD206973A94}" sibTransId="{BA999C55-F93F-1145-981F-6EDA4A0D4721}"/>
    <dgm:cxn modelId="{6A06DD8F-EDBB-B744-9191-99CEFAC39DAC}" type="presOf" srcId="{CC74E6BC-3E17-AC43-AAE6-4B1DBA6952DF}" destId="{E155D8B6-FAFA-FD42-8B0E-30DDDBA9B8CD}" srcOrd="0" destOrd="0" presId="urn:microsoft.com/office/officeart/2005/8/layout/process1"/>
    <dgm:cxn modelId="{13BF25A8-6892-F443-B2D9-863D61FA12A3}" type="presOf" srcId="{E7E675D1-D0CA-9943-A93A-7E61EC20F825}" destId="{B443C485-FFEC-9C4F-8667-7DFB467F1F6A}" srcOrd="0" destOrd="0" presId="urn:microsoft.com/office/officeart/2005/8/layout/process1"/>
    <dgm:cxn modelId="{2F8EEEB4-8813-6C4F-81AE-69984FD2949E}" type="presOf" srcId="{4D75875C-E5F8-C046-9EE0-B75B5F5BB975}" destId="{0026271B-BD5B-EA4F-A2D4-8362B70402E4}" srcOrd="0" destOrd="0" presId="urn:microsoft.com/office/officeart/2005/8/layout/process1"/>
    <dgm:cxn modelId="{898A67CC-19BD-C64A-AF51-BFF0847F2FF8}" srcId="{CC74E6BC-3E17-AC43-AAE6-4B1DBA6952DF}" destId="{10F7EB93-9E55-2040-8E9F-C72D8B4214AF}" srcOrd="3" destOrd="0" parTransId="{80C87C9C-514A-A145-95D0-14E9154681E1}" sibTransId="{761FD97E-677E-F043-BAF4-4A5A5FE9B3AE}"/>
    <dgm:cxn modelId="{39DCD4DE-CA8A-E844-8485-E9FF5EE386CB}" type="presOf" srcId="{A2B23F53-A323-3D4E-B77F-3171D924DAD9}" destId="{8E1A8173-E832-4D46-9752-C16D18393F2B}" srcOrd="0" destOrd="0" presId="urn:microsoft.com/office/officeart/2005/8/layout/process1"/>
    <dgm:cxn modelId="{46F8A4DF-ED4E-6548-8B4F-E9B58D456B26}" type="presOf" srcId="{BA999C55-F93F-1145-981F-6EDA4A0D4721}" destId="{F93661DD-F69A-F244-A952-0C7E046F3424}" srcOrd="1" destOrd="0" presId="urn:microsoft.com/office/officeart/2005/8/layout/process1"/>
    <dgm:cxn modelId="{7378CBE4-A947-824D-8038-D3A55DA6B7A9}" type="presOf" srcId="{1ED251BB-7C29-FB42-A1E4-CC5302DA9F3C}" destId="{3421F521-5EE9-BD4F-AC0A-7FC6AC4869DA}" srcOrd="0" destOrd="0" presId="urn:microsoft.com/office/officeart/2005/8/layout/process1"/>
    <dgm:cxn modelId="{959D8AA2-C14A-A746-8CF8-3540F84B245D}" type="presParOf" srcId="{E155D8B6-FAFA-FD42-8B0E-30DDDBA9B8CD}" destId="{0026271B-BD5B-EA4F-A2D4-8362B70402E4}" srcOrd="0" destOrd="0" presId="urn:microsoft.com/office/officeart/2005/8/layout/process1"/>
    <dgm:cxn modelId="{B2184070-A4A8-DE4D-B9EC-F166CA9B2F91}" type="presParOf" srcId="{E155D8B6-FAFA-FD42-8B0E-30DDDBA9B8CD}" destId="{8E1A8173-E832-4D46-9752-C16D18393F2B}" srcOrd="1" destOrd="0" presId="urn:microsoft.com/office/officeart/2005/8/layout/process1"/>
    <dgm:cxn modelId="{CDBF53BF-EAB8-DA48-B790-6398769C7C77}" type="presParOf" srcId="{8E1A8173-E832-4D46-9752-C16D18393F2B}" destId="{A123CC9C-5314-204F-87AD-7F48055B535E}" srcOrd="0" destOrd="0" presId="urn:microsoft.com/office/officeart/2005/8/layout/process1"/>
    <dgm:cxn modelId="{B8522D96-1143-8945-86D0-82DC65249C35}" type="presParOf" srcId="{E155D8B6-FAFA-FD42-8B0E-30DDDBA9B8CD}" destId="{3421F521-5EE9-BD4F-AC0A-7FC6AC4869DA}" srcOrd="2" destOrd="0" presId="urn:microsoft.com/office/officeart/2005/8/layout/process1"/>
    <dgm:cxn modelId="{80C0D644-9427-D048-895D-381D181BEC48}" type="presParOf" srcId="{E155D8B6-FAFA-FD42-8B0E-30DDDBA9B8CD}" destId="{D4D8AD77-E8AE-DD49-8A98-0917D9B762DD}" srcOrd="3" destOrd="0" presId="urn:microsoft.com/office/officeart/2005/8/layout/process1"/>
    <dgm:cxn modelId="{DB5E01E8-D1EB-5E4F-AD31-C092715C316D}" type="presParOf" srcId="{D4D8AD77-E8AE-DD49-8A98-0917D9B762DD}" destId="{F93661DD-F69A-F244-A952-0C7E046F3424}" srcOrd="0" destOrd="0" presId="urn:microsoft.com/office/officeart/2005/8/layout/process1"/>
    <dgm:cxn modelId="{710E7320-B15C-AF47-94E9-74558EA77A6B}" type="presParOf" srcId="{E155D8B6-FAFA-FD42-8B0E-30DDDBA9B8CD}" destId="{B443C485-FFEC-9C4F-8667-7DFB467F1F6A}" srcOrd="4" destOrd="0" presId="urn:microsoft.com/office/officeart/2005/8/layout/process1"/>
    <dgm:cxn modelId="{C7421C14-B60F-7E48-A8C9-CEDA7812D0B7}" type="presParOf" srcId="{E155D8B6-FAFA-FD42-8B0E-30DDDBA9B8CD}" destId="{44C6E477-7E93-9A4E-ACC6-4ADAAC1296D6}" srcOrd="5" destOrd="0" presId="urn:microsoft.com/office/officeart/2005/8/layout/process1"/>
    <dgm:cxn modelId="{F71FA308-6AB7-F845-B321-2B2C13B754F2}" type="presParOf" srcId="{44C6E477-7E93-9A4E-ACC6-4ADAAC1296D6}" destId="{9C012547-A66D-5041-89F4-9A439CABBD3B}" srcOrd="0" destOrd="0" presId="urn:microsoft.com/office/officeart/2005/8/layout/process1"/>
    <dgm:cxn modelId="{F0AA7BD4-7B41-DD49-8E17-4AB830CB1F03}" type="presParOf" srcId="{E155D8B6-FAFA-FD42-8B0E-30DDDBA9B8CD}" destId="{E8EA05E3-7091-574F-A5BA-B58C0F43F3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74E6BC-3E17-AC43-AAE6-4B1DBA6952DF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D75875C-E5F8-C046-9EE0-B75B5F5BB975}">
      <dgm:prSet custT="1"/>
      <dgm:spPr/>
      <dgm:t>
        <a:bodyPr/>
        <a:lstStyle/>
        <a:p>
          <a:r>
            <a:rPr lang="en-US" sz="2400" dirty="0"/>
            <a:t>Word vectors &amp; task-specific architectures (word2vec)</a:t>
          </a:r>
        </a:p>
      </dgm:t>
    </dgm:pt>
    <dgm:pt modelId="{643DA25E-D589-364B-BE30-D798965663C1}" type="parTrans" cxnId="{7D5BCD82-9465-C549-8FB0-66805EDE114F}">
      <dgm:prSet/>
      <dgm:spPr/>
      <dgm:t>
        <a:bodyPr/>
        <a:lstStyle/>
        <a:p>
          <a:endParaRPr lang="en-US" sz="2400"/>
        </a:p>
      </dgm:t>
    </dgm:pt>
    <dgm:pt modelId="{A2B23F53-A323-3D4E-B77F-3171D924DAD9}" type="sibTrans" cxnId="{7D5BCD82-9465-C549-8FB0-66805EDE114F}">
      <dgm:prSet custT="1"/>
      <dgm:spPr/>
      <dgm:t>
        <a:bodyPr/>
        <a:lstStyle/>
        <a:p>
          <a:endParaRPr lang="en-US" sz="1800"/>
        </a:p>
      </dgm:t>
    </dgm:pt>
    <dgm:pt modelId="{1ED251BB-7C29-FB42-A1E4-CC5302DA9F3C}">
      <dgm:prSet custT="1"/>
      <dgm:spPr>
        <a:solidFill>
          <a:schemeClr val="tx1"/>
        </a:solidFill>
      </dgm:spPr>
      <dgm:t>
        <a:bodyPr/>
        <a:lstStyle/>
        <a:p>
          <a:r>
            <a:rPr lang="en-US" sz="2400" b="0" dirty="0">
              <a:solidFill>
                <a:schemeClr val="bg1"/>
              </a:solidFill>
            </a:rPr>
            <a:t>Pre-train &amp; fine-tune (BERT) </a:t>
          </a:r>
        </a:p>
      </dgm:t>
    </dgm:pt>
    <dgm:pt modelId="{CEDF8F68-EB92-9642-B8A4-7BD206973A94}" type="parTrans" cxnId="{C9FFA88F-C1B6-C348-AC33-1EED011015C3}">
      <dgm:prSet/>
      <dgm:spPr/>
      <dgm:t>
        <a:bodyPr/>
        <a:lstStyle/>
        <a:p>
          <a:endParaRPr lang="en-US" sz="2400"/>
        </a:p>
      </dgm:t>
    </dgm:pt>
    <dgm:pt modelId="{BA999C55-F93F-1145-981F-6EDA4A0D4721}" type="sibTrans" cxnId="{C9FFA88F-C1B6-C348-AC33-1EED011015C3}">
      <dgm:prSet custT="1"/>
      <dgm:spPr/>
      <dgm:t>
        <a:bodyPr/>
        <a:lstStyle/>
        <a:p>
          <a:endParaRPr lang="en-US" sz="1800"/>
        </a:p>
      </dgm:t>
    </dgm:pt>
    <dgm:pt modelId="{E7E675D1-D0CA-9943-A93A-7E61EC20F825}">
      <dgm:prSet custT="1"/>
      <dgm:spPr/>
      <dgm:t>
        <a:bodyPr/>
        <a:lstStyle/>
        <a:p>
          <a:r>
            <a:rPr lang="en-US" sz="2400" b="0" dirty="0"/>
            <a:t>LLMs &amp; in-context learning (GPT3)</a:t>
          </a:r>
        </a:p>
      </dgm:t>
    </dgm:pt>
    <dgm:pt modelId="{5E5A24E2-4F9F-0243-B432-9F8273AFB278}" type="parTrans" cxnId="{006D9060-A4D7-7E44-898E-E7467FE4BDDA}">
      <dgm:prSet/>
      <dgm:spPr/>
      <dgm:t>
        <a:bodyPr/>
        <a:lstStyle/>
        <a:p>
          <a:endParaRPr lang="en-US" sz="2400"/>
        </a:p>
      </dgm:t>
    </dgm:pt>
    <dgm:pt modelId="{F4B5B791-08F4-104B-B099-AFB415DFA019}" type="sibTrans" cxnId="{006D9060-A4D7-7E44-898E-E7467FE4BDDA}">
      <dgm:prSet custT="1"/>
      <dgm:spPr/>
      <dgm:t>
        <a:bodyPr/>
        <a:lstStyle/>
        <a:p>
          <a:endParaRPr lang="en-US" sz="1800"/>
        </a:p>
      </dgm:t>
    </dgm:pt>
    <dgm:pt modelId="{10F7EB93-9E55-2040-8E9F-C72D8B4214AF}">
      <dgm:prSet custT="1"/>
      <dgm:spPr/>
      <dgm:t>
        <a:bodyPr/>
        <a:lstStyle/>
        <a:p>
          <a:r>
            <a:rPr lang="en-US" sz="2400" b="0" dirty="0"/>
            <a:t>Instruction tuning &amp; RLHF (</a:t>
          </a:r>
          <a:r>
            <a:rPr lang="en-US" sz="2400" b="0" dirty="0" err="1"/>
            <a:t>ChatGPT</a:t>
          </a:r>
          <a:r>
            <a:rPr lang="en-US" sz="2400" b="0" dirty="0"/>
            <a:t>)</a:t>
          </a:r>
        </a:p>
      </dgm:t>
    </dgm:pt>
    <dgm:pt modelId="{80C87C9C-514A-A145-95D0-14E9154681E1}" type="parTrans" cxnId="{898A67CC-19BD-C64A-AF51-BFF0847F2FF8}">
      <dgm:prSet/>
      <dgm:spPr/>
      <dgm:t>
        <a:bodyPr/>
        <a:lstStyle/>
        <a:p>
          <a:endParaRPr lang="en-US" sz="2400"/>
        </a:p>
      </dgm:t>
    </dgm:pt>
    <dgm:pt modelId="{761FD97E-677E-F043-BAF4-4A5A5FE9B3AE}" type="sibTrans" cxnId="{898A67CC-19BD-C64A-AF51-BFF0847F2FF8}">
      <dgm:prSet/>
      <dgm:spPr/>
      <dgm:t>
        <a:bodyPr/>
        <a:lstStyle/>
        <a:p>
          <a:endParaRPr lang="en-US" sz="2400"/>
        </a:p>
      </dgm:t>
    </dgm:pt>
    <dgm:pt modelId="{E155D8B6-FAFA-FD42-8B0E-30DDDBA9B8CD}" type="pres">
      <dgm:prSet presAssocID="{CC74E6BC-3E17-AC43-AAE6-4B1DBA6952DF}" presName="Name0" presStyleCnt="0">
        <dgm:presLayoutVars>
          <dgm:dir/>
          <dgm:resizeHandles val="exact"/>
        </dgm:presLayoutVars>
      </dgm:prSet>
      <dgm:spPr/>
    </dgm:pt>
    <dgm:pt modelId="{0026271B-BD5B-EA4F-A2D4-8362B70402E4}" type="pres">
      <dgm:prSet presAssocID="{4D75875C-E5F8-C046-9EE0-B75B5F5BB975}" presName="node" presStyleLbl="node1" presStyleIdx="0" presStyleCnt="4">
        <dgm:presLayoutVars>
          <dgm:bulletEnabled val="1"/>
        </dgm:presLayoutVars>
      </dgm:prSet>
      <dgm:spPr/>
    </dgm:pt>
    <dgm:pt modelId="{8E1A8173-E832-4D46-9752-C16D18393F2B}" type="pres">
      <dgm:prSet presAssocID="{A2B23F53-A323-3D4E-B77F-3171D924DAD9}" presName="sibTrans" presStyleLbl="sibTrans2D1" presStyleIdx="0" presStyleCnt="3"/>
      <dgm:spPr/>
    </dgm:pt>
    <dgm:pt modelId="{A123CC9C-5314-204F-87AD-7F48055B535E}" type="pres">
      <dgm:prSet presAssocID="{A2B23F53-A323-3D4E-B77F-3171D924DAD9}" presName="connectorText" presStyleLbl="sibTrans2D1" presStyleIdx="0" presStyleCnt="3"/>
      <dgm:spPr/>
    </dgm:pt>
    <dgm:pt modelId="{3421F521-5EE9-BD4F-AC0A-7FC6AC4869DA}" type="pres">
      <dgm:prSet presAssocID="{1ED251BB-7C29-FB42-A1E4-CC5302DA9F3C}" presName="node" presStyleLbl="node1" presStyleIdx="1" presStyleCnt="4">
        <dgm:presLayoutVars>
          <dgm:bulletEnabled val="1"/>
        </dgm:presLayoutVars>
      </dgm:prSet>
      <dgm:spPr/>
    </dgm:pt>
    <dgm:pt modelId="{D4D8AD77-E8AE-DD49-8A98-0917D9B762DD}" type="pres">
      <dgm:prSet presAssocID="{BA999C55-F93F-1145-981F-6EDA4A0D4721}" presName="sibTrans" presStyleLbl="sibTrans2D1" presStyleIdx="1" presStyleCnt="3"/>
      <dgm:spPr/>
    </dgm:pt>
    <dgm:pt modelId="{F93661DD-F69A-F244-A952-0C7E046F3424}" type="pres">
      <dgm:prSet presAssocID="{BA999C55-F93F-1145-981F-6EDA4A0D4721}" presName="connectorText" presStyleLbl="sibTrans2D1" presStyleIdx="1" presStyleCnt="3"/>
      <dgm:spPr/>
    </dgm:pt>
    <dgm:pt modelId="{B443C485-FFEC-9C4F-8667-7DFB467F1F6A}" type="pres">
      <dgm:prSet presAssocID="{E7E675D1-D0CA-9943-A93A-7E61EC20F825}" presName="node" presStyleLbl="node1" presStyleIdx="2" presStyleCnt="4">
        <dgm:presLayoutVars>
          <dgm:bulletEnabled val="1"/>
        </dgm:presLayoutVars>
      </dgm:prSet>
      <dgm:spPr/>
    </dgm:pt>
    <dgm:pt modelId="{44C6E477-7E93-9A4E-ACC6-4ADAAC1296D6}" type="pres">
      <dgm:prSet presAssocID="{F4B5B791-08F4-104B-B099-AFB415DFA019}" presName="sibTrans" presStyleLbl="sibTrans2D1" presStyleIdx="2" presStyleCnt="3"/>
      <dgm:spPr/>
    </dgm:pt>
    <dgm:pt modelId="{9C012547-A66D-5041-89F4-9A439CABBD3B}" type="pres">
      <dgm:prSet presAssocID="{F4B5B791-08F4-104B-B099-AFB415DFA019}" presName="connectorText" presStyleLbl="sibTrans2D1" presStyleIdx="2" presStyleCnt="3"/>
      <dgm:spPr/>
    </dgm:pt>
    <dgm:pt modelId="{E8EA05E3-7091-574F-A5BA-B58C0F43F37A}" type="pres">
      <dgm:prSet presAssocID="{10F7EB93-9E55-2040-8E9F-C72D8B4214AF}" presName="node" presStyleLbl="node1" presStyleIdx="3" presStyleCnt="4">
        <dgm:presLayoutVars>
          <dgm:bulletEnabled val="1"/>
        </dgm:presLayoutVars>
      </dgm:prSet>
      <dgm:spPr/>
    </dgm:pt>
  </dgm:ptLst>
  <dgm:cxnLst>
    <dgm:cxn modelId="{920FF01D-E823-8C4A-8C18-5501C6FE8493}" type="presOf" srcId="{10F7EB93-9E55-2040-8E9F-C72D8B4214AF}" destId="{E8EA05E3-7091-574F-A5BA-B58C0F43F37A}" srcOrd="0" destOrd="0" presId="urn:microsoft.com/office/officeart/2005/8/layout/process1"/>
    <dgm:cxn modelId="{E3719352-8236-6B49-A29B-78261FDB9A7F}" type="presOf" srcId="{A2B23F53-A323-3D4E-B77F-3171D924DAD9}" destId="{A123CC9C-5314-204F-87AD-7F48055B535E}" srcOrd="1" destOrd="0" presId="urn:microsoft.com/office/officeart/2005/8/layout/process1"/>
    <dgm:cxn modelId="{E2E34753-374D-0C48-AB07-3EA8D7EFAEDD}" type="presOf" srcId="{F4B5B791-08F4-104B-B099-AFB415DFA019}" destId="{44C6E477-7E93-9A4E-ACC6-4ADAAC1296D6}" srcOrd="0" destOrd="0" presId="urn:microsoft.com/office/officeart/2005/8/layout/process1"/>
    <dgm:cxn modelId="{C4D3E55C-86B9-7740-B4C1-F9C3483480F1}" type="presOf" srcId="{F4B5B791-08F4-104B-B099-AFB415DFA019}" destId="{9C012547-A66D-5041-89F4-9A439CABBD3B}" srcOrd="1" destOrd="0" presId="urn:microsoft.com/office/officeart/2005/8/layout/process1"/>
    <dgm:cxn modelId="{006D9060-A4D7-7E44-898E-E7467FE4BDDA}" srcId="{CC74E6BC-3E17-AC43-AAE6-4B1DBA6952DF}" destId="{E7E675D1-D0CA-9943-A93A-7E61EC20F825}" srcOrd="2" destOrd="0" parTransId="{5E5A24E2-4F9F-0243-B432-9F8273AFB278}" sibTransId="{F4B5B791-08F4-104B-B099-AFB415DFA019}"/>
    <dgm:cxn modelId="{1BEA4B64-8131-384F-AC7F-54A5D5DDA972}" type="presOf" srcId="{BA999C55-F93F-1145-981F-6EDA4A0D4721}" destId="{D4D8AD77-E8AE-DD49-8A98-0917D9B762DD}" srcOrd="0" destOrd="0" presId="urn:microsoft.com/office/officeart/2005/8/layout/process1"/>
    <dgm:cxn modelId="{7D5BCD82-9465-C549-8FB0-66805EDE114F}" srcId="{CC74E6BC-3E17-AC43-AAE6-4B1DBA6952DF}" destId="{4D75875C-E5F8-C046-9EE0-B75B5F5BB975}" srcOrd="0" destOrd="0" parTransId="{643DA25E-D589-364B-BE30-D798965663C1}" sibTransId="{A2B23F53-A323-3D4E-B77F-3171D924DAD9}"/>
    <dgm:cxn modelId="{C9FFA88F-C1B6-C348-AC33-1EED011015C3}" srcId="{CC74E6BC-3E17-AC43-AAE6-4B1DBA6952DF}" destId="{1ED251BB-7C29-FB42-A1E4-CC5302DA9F3C}" srcOrd="1" destOrd="0" parTransId="{CEDF8F68-EB92-9642-B8A4-7BD206973A94}" sibTransId="{BA999C55-F93F-1145-981F-6EDA4A0D4721}"/>
    <dgm:cxn modelId="{6A06DD8F-EDBB-B744-9191-99CEFAC39DAC}" type="presOf" srcId="{CC74E6BC-3E17-AC43-AAE6-4B1DBA6952DF}" destId="{E155D8B6-FAFA-FD42-8B0E-30DDDBA9B8CD}" srcOrd="0" destOrd="0" presId="urn:microsoft.com/office/officeart/2005/8/layout/process1"/>
    <dgm:cxn modelId="{13BF25A8-6892-F443-B2D9-863D61FA12A3}" type="presOf" srcId="{E7E675D1-D0CA-9943-A93A-7E61EC20F825}" destId="{B443C485-FFEC-9C4F-8667-7DFB467F1F6A}" srcOrd="0" destOrd="0" presId="urn:microsoft.com/office/officeart/2005/8/layout/process1"/>
    <dgm:cxn modelId="{2F8EEEB4-8813-6C4F-81AE-69984FD2949E}" type="presOf" srcId="{4D75875C-E5F8-C046-9EE0-B75B5F5BB975}" destId="{0026271B-BD5B-EA4F-A2D4-8362B70402E4}" srcOrd="0" destOrd="0" presId="urn:microsoft.com/office/officeart/2005/8/layout/process1"/>
    <dgm:cxn modelId="{898A67CC-19BD-C64A-AF51-BFF0847F2FF8}" srcId="{CC74E6BC-3E17-AC43-AAE6-4B1DBA6952DF}" destId="{10F7EB93-9E55-2040-8E9F-C72D8B4214AF}" srcOrd="3" destOrd="0" parTransId="{80C87C9C-514A-A145-95D0-14E9154681E1}" sibTransId="{761FD97E-677E-F043-BAF4-4A5A5FE9B3AE}"/>
    <dgm:cxn modelId="{39DCD4DE-CA8A-E844-8485-E9FF5EE386CB}" type="presOf" srcId="{A2B23F53-A323-3D4E-B77F-3171D924DAD9}" destId="{8E1A8173-E832-4D46-9752-C16D18393F2B}" srcOrd="0" destOrd="0" presId="urn:microsoft.com/office/officeart/2005/8/layout/process1"/>
    <dgm:cxn modelId="{46F8A4DF-ED4E-6548-8B4F-E9B58D456B26}" type="presOf" srcId="{BA999C55-F93F-1145-981F-6EDA4A0D4721}" destId="{F93661DD-F69A-F244-A952-0C7E046F3424}" srcOrd="1" destOrd="0" presId="urn:microsoft.com/office/officeart/2005/8/layout/process1"/>
    <dgm:cxn modelId="{7378CBE4-A947-824D-8038-D3A55DA6B7A9}" type="presOf" srcId="{1ED251BB-7C29-FB42-A1E4-CC5302DA9F3C}" destId="{3421F521-5EE9-BD4F-AC0A-7FC6AC4869DA}" srcOrd="0" destOrd="0" presId="urn:microsoft.com/office/officeart/2005/8/layout/process1"/>
    <dgm:cxn modelId="{959D8AA2-C14A-A746-8CF8-3540F84B245D}" type="presParOf" srcId="{E155D8B6-FAFA-FD42-8B0E-30DDDBA9B8CD}" destId="{0026271B-BD5B-EA4F-A2D4-8362B70402E4}" srcOrd="0" destOrd="0" presId="urn:microsoft.com/office/officeart/2005/8/layout/process1"/>
    <dgm:cxn modelId="{B2184070-A4A8-DE4D-B9EC-F166CA9B2F91}" type="presParOf" srcId="{E155D8B6-FAFA-FD42-8B0E-30DDDBA9B8CD}" destId="{8E1A8173-E832-4D46-9752-C16D18393F2B}" srcOrd="1" destOrd="0" presId="urn:microsoft.com/office/officeart/2005/8/layout/process1"/>
    <dgm:cxn modelId="{CDBF53BF-EAB8-DA48-B790-6398769C7C77}" type="presParOf" srcId="{8E1A8173-E832-4D46-9752-C16D18393F2B}" destId="{A123CC9C-5314-204F-87AD-7F48055B535E}" srcOrd="0" destOrd="0" presId="urn:microsoft.com/office/officeart/2005/8/layout/process1"/>
    <dgm:cxn modelId="{B8522D96-1143-8945-86D0-82DC65249C35}" type="presParOf" srcId="{E155D8B6-FAFA-FD42-8B0E-30DDDBA9B8CD}" destId="{3421F521-5EE9-BD4F-AC0A-7FC6AC4869DA}" srcOrd="2" destOrd="0" presId="urn:microsoft.com/office/officeart/2005/8/layout/process1"/>
    <dgm:cxn modelId="{80C0D644-9427-D048-895D-381D181BEC48}" type="presParOf" srcId="{E155D8B6-FAFA-FD42-8B0E-30DDDBA9B8CD}" destId="{D4D8AD77-E8AE-DD49-8A98-0917D9B762DD}" srcOrd="3" destOrd="0" presId="urn:microsoft.com/office/officeart/2005/8/layout/process1"/>
    <dgm:cxn modelId="{DB5E01E8-D1EB-5E4F-AD31-C092715C316D}" type="presParOf" srcId="{D4D8AD77-E8AE-DD49-8A98-0917D9B762DD}" destId="{F93661DD-F69A-F244-A952-0C7E046F3424}" srcOrd="0" destOrd="0" presId="urn:microsoft.com/office/officeart/2005/8/layout/process1"/>
    <dgm:cxn modelId="{710E7320-B15C-AF47-94E9-74558EA77A6B}" type="presParOf" srcId="{E155D8B6-FAFA-FD42-8B0E-30DDDBA9B8CD}" destId="{B443C485-FFEC-9C4F-8667-7DFB467F1F6A}" srcOrd="4" destOrd="0" presId="urn:microsoft.com/office/officeart/2005/8/layout/process1"/>
    <dgm:cxn modelId="{C7421C14-B60F-7E48-A8C9-CEDA7812D0B7}" type="presParOf" srcId="{E155D8B6-FAFA-FD42-8B0E-30DDDBA9B8CD}" destId="{44C6E477-7E93-9A4E-ACC6-4ADAAC1296D6}" srcOrd="5" destOrd="0" presId="urn:microsoft.com/office/officeart/2005/8/layout/process1"/>
    <dgm:cxn modelId="{F71FA308-6AB7-F845-B321-2B2C13B754F2}" type="presParOf" srcId="{44C6E477-7E93-9A4E-ACC6-4ADAAC1296D6}" destId="{9C012547-A66D-5041-89F4-9A439CABBD3B}" srcOrd="0" destOrd="0" presId="urn:microsoft.com/office/officeart/2005/8/layout/process1"/>
    <dgm:cxn modelId="{F0AA7BD4-7B41-DD49-8E17-4AB830CB1F03}" type="presParOf" srcId="{E155D8B6-FAFA-FD42-8B0E-30DDDBA9B8CD}" destId="{E8EA05E3-7091-574F-A5BA-B58C0F43F3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74E6BC-3E17-AC43-AAE6-4B1DBA6952DF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D75875C-E5F8-C046-9EE0-B75B5F5BB975}">
      <dgm:prSet custT="1"/>
      <dgm:spPr/>
      <dgm:t>
        <a:bodyPr/>
        <a:lstStyle/>
        <a:p>
          <a:r>
            <a:rPr lang="en-US" sz="2400" dirty="0"/>
            <a:t>Word vectors &amp; task-specific architectures (word2vec)</a:t>
          </a:r>
        </a:p>
      </dgm:t>
    </dgm:pt>
    <dgm:pt modelId="{643DA25E-D589-364B-BE30-D798965663C1}" type="parTrans" cxnId="{7D5BCD82-9465-C549-8FB0-66805EDE114F}">
      <dgm:prSet/>
      <dgm:spPr/>
      <dgm:t>
        <a:bodyPr/>
        <a:lstStyle/>
        <a:p>
          <a:endParaRPr lang="en-US" sz="2400"/>
        </a:p>
      </dgm:t>
    </dgm:pt>
    <dgm:pt modelId="{A2B23F53-A323-3D4E-B77F-3171D924DAD9}" type="sibTrans" cxnId="{7D5BCD82-9465-C549-8FB0-66805EDE114F}">
      <dgm:prSet custT="1"/>
      <dgm:spPr/>
      <dgm:t>
        <a:bodyPr/>
        <a:lstStyle/>
        <a:p>
          <a:endParaRPr lang="en-US" sz="1800"/>
        </a:p>
      </dgm:t>
    </dgm:pt>
    <dgm:pt modelId="{1ED251BB-7C29-FB42-A1E4-CC5302DA9F3C}">
      <dgm:prSet custT="1"/>
      <dgm:spPr/>
      <dgm:t>
        <a:bodyPr/>
        <a:lstStyle/>
        <a:p>
          <a:r>
            <a:rPr lang="en-US" sz="2400" b="0" dirty="0"/>
            <a:t>Pre-train &amp; fine-tune (BERT) </a:t>
          </a:r>
        </a:p>
      </dgm:t>
    </dgm:pt>
    <dgm:pt modelId="{CEDF8F68-EB92-9642-B8A4-7BD206973A94}" type="parTrans" cxnId="{C9FFA88F-C1B6-C348-AC33-1EED011015C3}">
      <dgm:prSet/>
      <dgm:spPr/>
      <dgm:t>
        <a:bodyPr/>
        <a:lstStyle/>
        <a:p>
          <a:endParaRPr lang="en-US" sz="2400"/>
        </a:p>
      </dgm:t>
    </dgm:pt>
    <dgm:pt modelId="{BA999C55-F93F-1145-981F-6EDA4A0D4721}" type="sibTrans" cxnId="{C9FFA88F-C1B6-C348-AC33-1EED011015C3}">
      <dgm:prSet custT="1"/>
      <dgm:spPr/>
      <dgm:t>
        <a:bodyPr/>
        <a:lstStyle/>
        <a:p>
          <a:endParaRPr lang="en-US" sz="1800"/>
        </a:p>
      </dgm:t>
    </dgm:pt>
    <dgm:pt modelId="{E7E675D1-D0CA-9943-A93A-7E61EC20F825}">
      <dgm:prSet custT="1"/>
      <dgm:spPr/>
      <dgm:t>
        <a:bodyPr/>
        <a:lstStyle/>
        <a:p>
          <a:r>
            <a:rPr lang="en-US" sz="2400" b="1" dirty="0"/>
            <a:t>LLMs &amp; in-context learning (GPT3)</a:t>
          </a:r>
        </a:p>
      </dgm:t>
    </dgm:pt>
    <dgm:pt modelId="{5E5A24E2-4F9F-0243-B432-9F8273AFB278}" type="parTrans" cxnId="{006D9060-A4D7-7E44-898E-E7467FE4BDDA}">
      <dgm:prSet/>
      <dgm:spPr/>
      <dgm:t>
        <a:bodyPr/>
        <a:lstStyle/>
        <a:p>
          <a:endParaRPr lang="en-US" sz="2400"/>
        </a:p>
      </dgm:t>
    </dgm:pt>
    <dgm:pt modelId="{F4B5B791-08F4-104B-B099-AFB415DFA019}" type="sibTrans" cxnId="{006D9060-A4D7-7E44-898E-E7467FE4BDDA}">
      <dgm:prSet custT="1"/>
      <dgm:spPr/>
      <dgm:t>
        <a:bodyPr/>
        <a:lstStyle/>
        <a:p>
          <a:endParaRPr lang="en-US" sz="1800"/>
        </a:p>
      </dgm:t>
    </dgm:pt>
    <dgm:pt modelId="{10F7EB93-9E55-2040-8E9F-C72D8B4214AF}">
      <dgm:prSet custT="1"/>
      <dgm:spPr/>
      <dgm:t>
        <a:bodyPr/>
        <a:lstStyle/>
        <a:p>
          <a:r>
            <a:rPr lang="en-US" sz="2400" b="0" dirty="0"/>
            <a:t>Instruction tuning &amp; RLHF (</a:t>
          </a:r>
          <a:r>
            <a:rPr lang="en-US" sz="2400" b="0" dirty="0" err="1"/>
            <a:t>ChatGPT</a:t>
          </a:r>
          <a:r>
            <a:rPr lang="en-US" sz="2400" b="0" dirty="0"/>
            <a:t>)</a:t>
          </a:r>
        </a:p>
      </dgm:t>
    </dgm:pt>
    <dgm:pt modelId="{80C87C9C-514A-A145-95D0-14E9154681E1}" type="parTrans" cxnId="{898A67CC-19BD-C64A-AF51-BFF0847F2FF8}">
      <dgm:prSet/>
      <dgm:spPr/>
      <dgm:t>
        <a:bodyPr/>
        <a:lstStyle/>
        <a:p>
          <a:endParaRPr lang="en-US" sz="2400"/>
        </a:p>
      </dgm:t>
    </dgm:pt>
    <dgm:pt modelId="{761FD97E-677E-F043-BAF4-4A5A5FE9B3AE}" type="sibTrans" cxnId="{898A67CC-19BD-C64A-AF51-BFF0847F2FF8}">
      <dgm:prSet/>
      <dgm:spPr/>
      <dgm:t>
        <a:bodyPr/>
        <a:lstStyle/>
        <a:p>
          <a:endParaRPr lang="en-US" sz="2400"/>
        </a:p>
      </dgm:t>
    </dgm:pt>
    <dgm:pt modelId="{E155D8B6-FAFA-FD42-8B0E-30DDDBA9B8CD}" type="pres">
      <dgm:prSet presAssocID="{CC74E6BC-3E17-AC43-AAE6-4B1DBA6952DF}" presName="Name0" presStyleCnt="0">
        <dgm:presLayoutVars>
          <dgm:dir/>
          <dgm:resizeHandles val="exact"/>
        </dgm:presLayoutVars>
      </dgm:prSet>
      <dgm:spPr/>
    </dgm:pt>
    <dgm:pt modelId="{0026271B-BD5B-EA4F-A2D4-8362B70402E4}" type="pres">
      <dgm:prSet presAssocID="{4D75875C-E5F8-C046-9EE0-B75B5F5BB975}" presName="node" presStyleLbl="node1" presStyleIdx="0" presStyleCnt="4">
        <dgm:presLayoutVars>
          <dgm:bulletEnabled val="1"/>
        </dgm:presLayoutVars>
      </dgm:prSet>
      <dgm:spPr/>
    </dgm:pt>
    <dgm:pt modelId="{8E1A8173-E832-4D46-9752-C16D18393F2B}" type="pres">
      <dgm:prSet presAssocID="{A2B23F53-A323-3D4E-B77F-3171D924DAD9}" presName="sibTrans" presStyleLbl="sibTrans2D1" presStyleIdx="0" presStyleCnt="3"/>
      <dgm:spPr/>
    </dgm:pt>
    <dgm:pt modelId="{A123CC9C-5314-204F-87AD-7F48055B535E}" type="pres">
      <dgm:prSet presAssocID="{A2B23F53-A323-3D4E-B77F-3171D924DAD9}" presName="connectorText" presStyleLbl="sibTrans2D1" presStyleIdx="0" presStyleCnt="3"/>
      <dgm:spPr/>
    </dgm:pt>
    <dgm:pt modelId="{3421F521-5EE9-BD4F-AC0A-7FC6AC4869DA}" type="pres">
      <dgm:prSet presAssocID="{1ED251BB-7C29-FB42-A1E4-CC5302DA9F3C}" presName="node" presStyleLbl="node1" presStyleIdx="1" presStyleCnt="4">
        <dgm:presLayoutVars>
          <dgm:bulletEnabled val="1"/>
        </dgm:presLayoutVars>
      </dgm:prSet>
      <dgm:spPr/>
    </dgm:pt>
    <dgm:pt modelId="{D4D8AD77-E8AE-DD49-8A98-0917D9B762DD}" type="pres">
      <dgm:prSet presAssocID="{BA999C55-F93F-1145-981F-6EDA4A0D4721}" presName="sibTrans" presStyleLbl="sibTrans2D1" presStyleIdx="1" presStyleCnt="3"/>
      <dgm:spPr/>
    </dgm:pt>
    <dgm:pt modelId="{F93661DD-F69A-F244-A952-0C7E046F3424}" type="pres">
      <dgm:prSet presAssocID="{BA999C55-F93F-1145-981F-6EDA4A0D4721}" presName="connectorText" presStyleLbl="sibTrans2D1" presStyleIdx="1" presStyleCnt="3"/>
      <dgm:spPr/>
    </dgm:pt>
    <dgm:pt modelId="{B443C485-FFEC-9C4F-8667-7DFB467F1F6A}" type="pres">
      <dgm:prSet presAssocID="{E7E675D1-D0CA-9943-A93A-7E61EC20F825}" presName="node" presStyleLbl="node1" presStyleIdx="2" presStyleCnt="4">
        <dgm:presLayoutVars>
          <dgm:bulletEnabled val="1"/>
        </dgm:presLayoutVars>
      </dgm:prSet>
      <dgm:spPr/>
    </dgm:pt>
    <dgm:pt modelId="{44C6E477-7E93-9A4E-ACC6-4ADAAC1296D6}" type="pres">
      <dgm:prSet presAssocID="{F4B5B791-08F4-104B-B099-AFB415DFA019}" presName="sibTrans" presStyleLbl="sibTrans2D1" presStyleIdx="2" presStyleCnt="3"/>
      <dgm:spPr/>
    </dgm:pt>
    <dgm:pt modelId="{9C012547-A66D-5041-89F4-9A439CABBD3B}" type="pres">
      <dgm:prSet presAssocID="{F4B5B791-08F4-104B-B099-AFB415DFA019}" presName="connectorText" presStyleLbl="sibTrans2D1" presStyleIdx="2" presStyleCnt="3"/>
      <dgm:spPr/>
    </dgm:pt>
    <dgm:pt modelId="{E8EA05E3-7091-574F-A5BA-B58C0F43F37A}" type="pres">
      <dgm:prSet presAssocID="{10F7EB93-9E55-2040-8E9F-C72D8B4214AF}" presName="node" presStyleLbl="node1" presStyleIdx="3" presStyleCnt="4">
        <dgm:presLayoutVars>
          <dgm:bulletEnabled val="1"/>
        </dgm:presLayoutVars>
      </dgm:prSet>
      <dgm:spPr/>
    </dgm:pt>
  </dgm:ptLst>
  <dgm:cxnLst>
    <dgm:cxn modelId="{920FF01D-E823-8C4A-8C18-5501C6FE8493}" type="presOf" srcId="{10F7EB93-9E55-2040-8E9F-C72D8B4214AF}" destId="{E8EA05E3-7091-574F-A5BA-B58C0F43F37A}" srcOrd="0" destOrd="0" presId="urn:microsoft.com/office/officeart/2005/8/layout/process1"/>
    <dgm:cxn modelId="{E3719352-8236-6B49-A29B-78261FDB9A7F}" type="presOf" srcId="{A2B23F53-A323-3D4E-B77F-3171D924DAD9}" destId="{A123CC9C-5314-204F-87AD-7F48055B535E}" srcOrd="1" destOrd="0" presId="urn:microsoft.com/office/officeart/2005/8/layout/process1"/>
    <dgm:cxn modelId="{E2E34753-374D-0C48-AB07-3EA8D7EFAEDD}" type="presOf" srcId="{F4B5B791-08F4-104B-B099-AFB415DFA019}" destId="{44C6E477-7E93-9A4E-ACC6-4ADAAC1296D6}" srcOrd="0" destOrd="0" presId="urn:microsoft.com/office/officeart/2005/8/layout/process1"/>
    <dgm:cxn modelId="{C4D3E55C-86B9-7740-B4C1-F9C3483480F1}" type="presOf" srcId="{F4B5B791-08F4-104B-B099-AFB415DFA019}" destId="{9C012547-A66D-5041-89F4-9A439CABBD3B}" srcOrd="1" destOrd="0" presId="urn:microsoft.com/office/officeart/2005/8/layout/process1"/>
    <dgm:cxn modelId="{006D9060-A4D7-7E44-898E-E7467FE4BDDA}" srcId="{CC74E6BC-3E17-AC43-AAE6-4B1DBA6952DF}" destId="{E7E675D1-D0CA-9943-A93A-7E61EC20F825}" srcOrd="2" destOrd="0" parTransId="{5E5A24E2-4F9F-0243-B432-9F8273AFB278}" sibTransId="{F4B5B791-08F4-104B-B099-AFB415DFA019}"/>
    <dgm:cxn modelId="{1BEA4B64-8131-384F-AC7F-54A5D5DDA972}" type="presOf" srcId="{BA999C55-F93F-1145-981F-6EDA4A0D4721}" destId="{D4D8AD77-E8AE-DD49-8A98-0917D9B762DD}" srcOrd="0" destOrd="0" presId="urn:microsoft.com/office/officeart/2005/8/layout/process1"/>
    <dgm:cxn modelId="{7D5BCD82-9465-C549-8FB0-66805EDE114F}" srcId="{CC74E6BC-3E17-AC43-AAE6-4B1DBA6952DF}" destId="{4D75875C-E5F8-C046-9EE0-B75B5F5BB975}" srcOrd="0" destOrd="0" parTransId="{643DA25E-D589-364B-BE30-D798965663C1}" sibTransId="{A2B23F53-A323-3D4E-B77F-3171D924DAD9}"/>
    <dgm:cxn modelId="{C9FFA88F-C1B6-C348-AC33-1EED011015C3}" srcId="{CC74E6BC-3E17-AC43-AAE6-4B1DBA6952DF}" destId="{1ED251BB-7C29-FB42-A1E4-CC5302DA9F3C}" srcOrd="1" destOrd="0" parTransId="{CEDF8F68-EB92-9642-B8A4-7BD206973A94}" sibTransId="{BA999C55-F93F-1145-981F-6EDA4A0D4721}"/>
    <dgm:cxn modelId="{6A06DD8F-EDBB-B744-9191-99CEFAC39DAC}" type="presOf" srcId="{CC74E6BC-3E17-AC43-AAE6-4B1DBA6952DF}" destId="{E155D8B6-FAFA-FD42-8B0E-30DDDBA9B8CD}" srcOrd="0" destOrd="0" presId="urn:microsoft.com/office/officeart/2005/8/layout/process1"/>
    <dgm:cxn modelId="{13BF25A8-6892-F443-B2D9-863D61FA12A3}" type="presOf" srcId="{E7E675D1-D0CA-9943-A93A-7E61EC20F825}" destId="{B443C485-FFEC-9C4F-8667-7DFB467F1F6A}" srcOrd="0" destOrd="0" presId="urn:microsoft.com/office/officeart/2005/8/layout/process1"/>
    <dgm:cxn modelId="{2F8EEEB4-8813-6C4F-81AE-69984FD2949E}" type="presOf" srcId="{4D75875C-E5F8-C046-9EE0-B75B5F5BB975}" destId="{0026271B-BD5B-EA4F-A2D4-8362B70402E4}" srcOrd="0" destOrd="0" presId="urn:microsoft.com/office/officeart/2005/8/layout/process1"/>
    <dgm:cxn modelId="{898A67CC-19BD-C64A-AF51-BFF0847F2FF8}" srcId="{CC74E6BC-3E17-AC43-AAE6-4B1DBA6952DF}" destId="{10F7EB93-9E55-2040-8E9F-C72D8B4214AF}" srcOrd="3" destOrd="0" parTransId="{80C87C9C-514A-A145-95D0-14E9154681E1}" sibTransId="{761FD97E-677E-F043-BAF4-4A5A5FE9B3AE}"/>
    <dgm:cxn modelId="{39DCD4DE-CA8A-E844-8485-E9FF5EE386CB}" type="presOf" srcId="{A2B23F53-A323-3D4E-B77F-3171D924DAD9}" destId="{8E1A8173-E832-4D46-9752-C16D18393F2B}" srcOrd="0" destOrd="0" presId="urn:microsoft.com/office/officeart/2005/8/layout/process1"/>
    <dgm:cxn modelId="{46F8A4DF-ED4E-6548-8B4F-E9B58D456B26}" type="presOf" srcId="{BA999C55-F93F-1145-981F-6EDA4A0D4721}" destId="{F93661DD-F69A-F244-A952-0C7E046F3424}" srcOrd="1" destOrd="0" presId="urn:microsoft.com/office/officeart/2005/8/layout/process1"/>
    <dgm:cxn modelId="{7378CBE4-A947-824D-8038-D3A55DA6B7A9}" type="presOf" srcId="{1ED251BB-7C29-FB42-A1E4-CC5302DA9F3C}" destId="{3421F521-5EE9-BD4F-AC0A-7FC6AC4869DA}" srcOrd="0" destOrd="0" presId="urn:microsoft.com/office/officeart/2005/8/layout/process1"/>
    <dgm:cxn modelId="{959D8AA2-C14A-A746-8CF8-3540F84B245D}" type="presParOf" srcId="{E155D8B6-FAFA-FD42-8B0E-30DDDBA9B8CD}" destId="{0026271B-BD5B-EA4F-A2D4-8362B70402E4}" srcOrd="0" destOrd="0" presId="urn:microsoft.com/office/officeart/2005/8/layout/process1"/>
    <dgm:cxn modelId="{B2184070-A4A8-DE4D-B9EC-F166CA9B2F91}" type="presParOf" srcId="{E155D8B6-FAFA-FD42-8B0E-30DDDBA9B8CD}" destId="{8E1A8173-E832-4D46-9752-C16D18393F2B}" srcOrd="1" destOrd="0" presId="urn:microsoft.com/office/officeart/2005/8/layout/process1"/>
    <dgm:cxn modelId="{CDBF53BF-EAB8-DA48-B790-6398769C7C77}" type="presParOf" srcId="{8E1A8173-E832-4D46-9752-C16D18393F2B}" destId="{A123CC9C-5314-204F-87AD-7F48055B535E}" srcOrd="0" destOrd="0" presId="urn:microsoft.com/office/officeart/2005/8/layout/process1"/>
    <dgm:cxn modelId="{B8522D96-1143-8945-86D0-82DC65249C35}" type="presParOf" srcId="{E155D8B6-FAFA-FD42-8B0E-30DDDBA9B8CD}" destId="{3421F521-5EE9-BD4F-AC0A-7FC6AC4869DA}" srcOrd="2" destOrd="0" presId="urn:microsoft.com/office/officeart/2005/8/layout/process1"/>
    <dgm:cxn modelId="{80C0D644-9427-D048-895D-381D181BEC48}" type="presParOf" srcId="{E155D8B6-FAFA-FD42-8B0E-30DDDBA9B8CD}" destId="{D4D8AD77-E8AE-DD49-8A98-0917D9B762DD}" srcOrd="3" destOrd="0" presId="urn:microsoft.com/office/officeart/2005/8/layout/process1"/>
    <dgm:cxn modelId="{DB5E01E8-D1EB-5E4F-AD31-C092715C316D}" type="presParOf" srcId="{D4D8AD77-E8AE-DD49-8A98-0917D9B762DD}" destId="{F93661DD-F69A-F244-A952-0C7E046F3424}" srcOrd="0" destOrd="0" presId="urn:microsoft.com/office/officeart/2005/8/layout/process1"/>
    <dgm:cxn modelId="{710E7320-B15C-AF47-94E9-74558EA77A6B}" type="presParOf" srcId="{E155D8B6-FAFA-FD42-8B0E-30DDDBA9B8CD}" destId="{B443C485-FFEC-9C4F-8667-7DFB467F1F6A}" srcOrd="4" destOrd="0" presId="urn:microsoft.com/office/officeart/2005/8/layout/process1"/>
    <dgm:cxn modelId="{C7421C14-B60F-7E48-A8C9-CEDA7812D0B7}" type="presParOf" srcId="{E155D8B6-FAFA-FD42-8B0E-30DDDBA9B8CD}" destId="{44C6E477-7E93-9A4E-ACC6-4ADAAC1296D6}" srcOrd="5" destOrd="0" presId="urn:microsoft.com/office/officeart/2005/8/layout/process1"/>
    <dgm:cxn modelId="{F71FA308-6AB7-F845-B321-2B2C13B754F2}" type="presParOf" srcId="{44C6E477-7E93-9A4E-ACC6-4ADAAC1296D6}" destId="{9C012547-A66D-5041-89F4-9A439CABBD3B}" srcOrd="0" destOrd="0" presId="urn:microsoft.com/office/officeart/2005/8/layout/process1"/>
    <dgm:cxn modelId="{F0AA7BD4-7B41-DD49-8E17-4AB830CB1F03}" type="presParOf" srcId="{E155D8B6-FAFA-FD42-8B0E-30DDDBA9B8CD}" destId="{E8EA05E3-7091-574F-A5BA-B58C0F43F3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74E6BC-3E17-AC43-AAE6-4B1DBA6952DF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D75875C-E5F8-C046-9EE0-B75B5F5BB975}">
      <dgm:prSet custT="1"/>
      <dgm:spPr/>
      <dgm:t>
        <a:bodyPr/>
        <a:lstStyle/>
        <a:p>
          <a:r>
            <a:rPr lang="en-US" sz="2400" dirty="0"/>
            <a:t>Word vectors &amp; task-specific architectures (word2vec)</a:t>
          </a:r>
        </a:p>
      </dgm:t>
    </dgm:pt>
    <dgm:pt modelId="{643DA25E-D589-364B-BE30-D798965663C1}" type="parTrans" cxnId="{7D5BCD82-9465-C549-8FB0-66805EDE114F}">
      <dgm:prSet/>
      <dgm:spPr/>
      <dgm:t>
        <a:bodyPr/>
        <a:lstStyle/>
        <a:p>
          <a:endParaRPr lang="en-US" sz="2400"/>
        </a:p>
      </dgm:t>
    </dgm:pt>
    <dgm:pt modelId="{A2B23F53-A323-3D4E-B77F-3171D924DAD9}" type="sibTrans" cxnId="{7D5BCD82-9465-C549-8FB0-66805EDE114F}">
      <dgm:prSet custT="1"/>
      <dgm:spPr/>
      <dgm:t>
        <a:bodyPr/>
        <a:lstStyle/>
        <a:p>
          <a:endParaRPr lang="en-US" sz="1800"/>
        </a:p>
      </dgm:t>
    </dgm:pt>
    <dgm:pt modelId="{1ED251BB-7C29-FB42-A1E4-CC5302DA9F3C}">
      <dgm:prSet custT="1"/>
      <dgm:spPr/>
      <dgm:t>
        <a:bodyPr/>
        <a:lstStyle/>
        <a:p>
          <a:r>
            <a:rPr lang="en-US" sz="2400" b="0" dirty="0"/>
            <a:t>Pre-train &amp; fine-tune (BERT) </a:t>
          </a:r>
        </a:p>
      </dgm:t>
    </dgm:pt>
    <dgm:pt modelId="{CEDF8F68-EB92-9642-B8A4-7BD206973A94}" type="parTrans" cxnId="{C9FFA88F-C1B6-C348-AC33-1EED011015C3}">
      <dgm:prSet/>
      <dgm:spPr/>
      <dgm:t>
        <a:bodyPr/>
        <a:lstStyle/>
        <a:p>
          <a:endParaRPr lang="en-US" sz="2400"/>
        </a:p>
      </dgm:t>
    </dgm:pt>
    <dgm:pt modelId="{BA999C55-F93F-1145-981F-6EDA4A0D4721}" type="sibTrans" cxnId="{C9FFA88F-C1B6-C348-AC33-1EED011015C3}">
      <dgm:prSet custT="1"/>
      <dgm:spPr/>
      <dgm:t>
        <a:bodyPr/>
        <a:lstStyle/>
        <a:p>
          <a:endParaRPr lang="en-US" sz="1800"/>
        </a:p>
      </dgm:t>
    </dgm:pt>
    <dgm:pt modelId="{E7E675D1-D0CA-9943-A93A-7E61EC20F825}">
      <dgm:prSet custT="1"/>
      <dgm:spPr/>
      <dgm:t>
        <a:bodyPr/>
        <a:lstStyle/>
        <a:p>
          <a:r>
            <a:rPr lang="en-US" sz="2400" b="0" dirty="0"/>
            <a:t>LLMs &amp; in-context learning (GPT3)</a:t>
          </a:r>
        </a:p>
      </dgm:t>
    </dgm:pt>
    <dgm:pt modelId="{5E5A24E2-4F9F-0243-B432-9F8273AFB278}" type="parTrans" cxnId="{006D9060-A4D7-7E44-898E-E7467FE4BDDA}">
      <dgm:prSet/>
      <dgm:spPr/>
      <dgm:t>
        <a:bodyPr/>
        <a:lstStyle/>
        <a:p>
          <a:endParaRPr lang="en-US" sz="2400"/>
        </a:p>
      </dgm:t>
    </dgm:pt>
    <dgm:pt modelId="{F4B5B791-08F4-104B-B099-AFB415DFA019}" type="sibTrans" cxnId="{006D9060-A4D7-7E44-898E-E7467FE4BDDA}">
      <dgm:prSet custT="1"/>
      <dgm:spPr/>
      <dgm:t>
        <a:bodyPr/>
        <a:lstStyle/>
        <a:p>
          <a:endParaRPr lang="en-US" sz="1800"/>
        </a:p>
      </dgm:t>
    </dgm:pt>
    <dgm:pt modelId="{10F7EB93-9E55-2040-8E9F-C72D8B4214AF}">
      <dgm:prSet custT="1"/>
      <dgm:spPr/>
      <dgm:t>
        <a:bodyPr/>
        <a:lstStyle/>
        <a:p>
          <a:r>
            <a:rPr lang="en-US" sz="2400" b="1" dirty="0"/>
            <a:t>Instruction tuning &amp; RLHF (</a:t>
          </a:r>
          <a:r>
            <a:rPr lang="en-US" sz="2400" b="1" dirty="0" err="1"/>
            <a:t>ChatGPT</a:t>
          </a:r>
          <a:r>
            <a:rPr lang="en-US" sz="2400" b="1" dirty="0"/>
            <a:t>)</a:t>
          </a:r>
        </a:p>
      </dgm:t>
    </dgm:pt>
    <dgm:pt modelId="{80C87C9C-514A-A145-95D0-14E9154681E1}" type="parTrans" cxnId="{898A67CC-19BD-C64A-AF51-BFF0847F2FF8}">
      <dgm:prSet/>
      <dgm:spPr/>
      <dgm:t>
        <a:bodyPr/>
        <a:lstStyle/>
        <a:p>
          <a:endParaRPr lang="en-US" sz="2400"/>
        </a:p>
      </dgm:t>
    </dgm:pt>
    <dgm:pt modelId="{761FD97E-677E-F043-BAF4-4A5A5FE9B3AE}" type="sibTrans" cxnId="{898A67CC-19BD-C64A-AF51-BFF0847F2FF8}">
      <dgm:prSet/>
      <dgm:spPr/>
      <dgm:t>
        <a:bodyPr/>
        <a:lstStyle/>
        <a:p>
          <a:endParaRPr lang="en-US" sz="2400"/>
        </a:p>
      </dgm:t>
    </dgm:pt>
    <dgm:pt modelId="{E155D8B6-FAFA-FD42-8B0E-30DDDBA9B8CD}" type="pres">
      <dgm:prSet presAssocID="{CC74E6BC-3E17-AC43-AAE6-4B1DBA6952DF}" presName="Name0" presStyleCnt="0">
        <dgm:presLayoutVars>
          <dgm:dir/>
          <dgm:resizeHandles val="exact"/>
        </dgm:presLayoutVars>
      </dgm:prSet>
      <dgm:spPr/>
    </dgm:pt>
    <dgm:pt modelId="{0026271B-BD5B-EA4F-A2D4-8362B70402E4}" type="pres">
      <dgm:prSet presAssocID="{4D75875C-E5F8-C046-9EE0-B75B5F5BB975}" presName="node" presStyleLbl="node1" presStyleIdx="0" presStyleCnt="4">
        <dgm:presLayoutVars>
          <dgm:bulletEnabled val="1"/>
        </dgm:presLayoutVars>
      </dgm:prSet>
      <dgm:spPr/>
    </dgm:pt>
    <dgm:pt modelId="{8E1A8173-E832-4D46-9752-C16D18393F2B}" type="pres">
      <dgm:prSet presAssocID="{A2B23F53-A323-3D4E-B77F-3171D924DAD9}" presName="sibTrans" presStyleLbl="sibTrans2D1" presStyleIdx="0" presStyleCnt="3"/>
      <dgm:spPr/>
    </dgm:pt>
    <dgm:pt modelId="{A123CC9C-5314-204F-87AD-7F48055B535E}" type="pres">
      <dgm:prSet presAssocID="{A2B23F53-A323-3D4E-B77F-3171D924DAD9}" presName="connectorText" presStyleLbl="sibTrans2D1" presStyleIdx="0" presStyleCnt="3"/>
      <dgm:spPr/>
    </dgm:pt>
    <dgm:pt modelId="{3421F521-5EE9-BD4F-AC0A-7FC6AC4869DA}" type="pres">
      <dgm:prSet presAssocID="{1ED251BB-7C29-FB42-A1E4-CC5302DA9F3C}" presName="node" presStyleLbl="node1" presStyleIdx="1" presStyleCnt="4">
        <dgm:presLayoutVars>
          <dgm:bulletEnabled val="1"/>
        </dgm:presLayoutVars>
      </dgm:prSet>
      <dgm:spPr/>
    </dgm:pt>
    <dgm:pt modelId="{D4D8AD77-E8AE-DD49-8A98-0917D9B762DD}" type="pres">
      <dgm:prSet presAssocID="{BA999C55-F93F-1145-981F-6EDA4A0D4721}" presName="sibTrans" presStyleLbl="sibTrans2D1" presStyleIdx="1" presStyleCnt="3"/>
      <dgm:spPr/>
    </dgm:pt>
    <dgm:pt modelId="{F93661DD-F69A-F244-A952-0C7E046F3424}" type="pres">
      <dgm:prSet presAssocID="{BA999C55-F93F-1145-981F-6EDA4A0D4721}" presName="connectorText" presStyleLbl="sibTrans2D1" presStyleIdx="1" presStyleCnt="3"/>
      <dgm:spPr/>
    </dgm:pt>
    <dgm:pt modelId="{B443C485-FFEC-9C4F-8667-7DFB467F1F6A}" type="pres">
      <dgm:prSet presAssocID="{E7E675D1-D0CA-9943-A93A-7E61EC20F825}" presName="node" presStyleLbl="node1" presStyleIdx="2" presStyleCnt="4">
        <dgm:presLayoutVars>
          <dgm:bulletEnabled val="1"/>
        </dgm:presLayoutVars>
      </dgm:prSet>
      <dgm:spPr/>
    </dgm:pt>
    <dgm:pt modelId="{44C6E477-7E93-9A4E-ACC6-4ADAAC1296D6}" type="pres">
      <dgm:prSet presAssocID="{F4B5B791-08F4-104B-B099-AFB415DFA019}" presName="sibTrans" presStyleLbl="sibTrans2D1" presStyleIdx="2" presStyleCnt="3"/>
      <dgm:spPr/>
    </dgm:pt>
    <dgm:pt modelId="{9C012547-A66D-5041-89F4-9A439CABBD3B}" type="pres">
      <dgm:prSet presAssocID="{F4B5B791-08F4-104B-B099-AFB415DFA019}" presName="connectorText" presStyleLbl="sibTrans2D1" presStyleIdx="2" presStyleCnt="3"/>
      <dgm:spPr/>
    </dgm:pt>
    <dgm:pt modelId="{E8EA05E3-7091-574F-A5BA-B58C0F43F37A}" type="pres">
      <dgm:prSet presAssocID="{10F7EB93-9E55-2040-8E9F-C72D8B4214AF}" presName="node" presStyleLbl="node1" presStyleIdx="3" presStyleCnt="4">
        <dgm:presLayoutVars>
          <dgm:bulletEnabled val="1"/>
        </dgm:presLayoutVars>
      </dgm:prSet>
      <dgm:spPr/>
    </dgm:pt>
  </dgm:ptLst>
  <dgm:cxnLst>
    <dgm:cxn modelId="{920FF01D-E823-8C4A-8C18-5501C6FE8493}" type="presOf" srcId="{10F7EB93-9E55-2040-8E9F-C72D8B4214AF}" destId="{E8EA05E3-7091-574F-A5BA-B58C0F43F37A}" srcOrd="0" destOrd="0" presId="urn:microsoft.com/office/officeart/2005/8/layout/process1"/>
    <dgm:cxn modelId="{E3719352-8236-6B49-A29B-78261FDB9A7F}" type="presOf" srcId="{A2B23F53-A323-3D4E-B77F-3171D924DAD9}" destId="{A123CC9C-5314-204F-87AD-7F48055B535E}" srcOrd="1" destOrd="0" presId="urn:microsoft.com/office/officeart/2005/8/layout/process1"/>
    <dgm:cxn modelId="{E2E34753-374D-0C48-AB07-3EA8D7EFAEDD}" type="presOf" srcId="{F4B5B791-08F4-104B-B099-AFB415DFA019}" destId="{44C6E477-7E93-9A4E-ACC6-4ADAAC1296D6}" srcOrd="0" destOrd="0" presId="urn:microsoft.com/office/officeart/2005/8/layout/process1"/>
    <dgm:cxn modelId="{C4D3E55C-86B9-7740-B4C1-F9C3483480F1}" type="presOf" srcId="{F4B5B791-08F4-104B-B099-AFB415DFA019}" destId="{9C012547-A66D-5041-89F4-9A439CABBD3B}" srcOrd="1" destOrd="0" presId="urn:microsoft.com/office/officeart/2005/8/layout/process1"/>
    <dgm:cxn modelId="{006D9060-A4D7-7E44-898E-E7467FE4BDDA}" srcId="{CC74E6BC-3E17-AC43-AAE6-4B1DBA6952DF}" destId="{E7E675D1-D0CA-9943-A93A-7E61EC20F825}" srcOrd="2" destOrd="0" parTransId="{5E5A24E2-4F9F-0243-B432-9F8273AFB278}" sibTransId="{F4B5B791-08F4-104B-B099-AFB415DFA019}"/>
    <dgm:cxn modelId="{1BEA4B64-8131-384F-AC7F-54A5D5DDA972}" type="presOf" srcId="{BA999C55-F93F-1145-981F-6EDA4A0D4721}" destId="{D4D8AD77-E8AE-DD49-8A98-0917D9B762DD}" srcOrd="0" destOrd="0" presId="urn:microsoft.com/office/officeart/2005/8/layout/process1"/>
    <dgm:cxn modelId="{7D5BCD82-9465-C549-8FB0-66805EDE114F}" srcId="{CC74E6BC-3E17-AC43-AAE6-4B1DBA6952DF}" destId="{4D75875C-E5F8-C046-9EE0-B75B5F5BB975}" srcOrd="0" destOrd="0" parTransId="{643DA25E-D589-364B-BE30-D798965663C1}" sibTransId="{A2B23F53-A323-3D4E-B77F-3171D924DAD9}"/>
    <dgm:cxn modelId="{C9FFA88F-C1B6-C348-AC33-1EED011015C3}" srcId="{CC74E6BC-3E17-AC43-AAE6-4B1DBA6952DF}" destId="{1ED251BB-7C29-FB42-A1E4-CC5302DA9F3C}" srcOrd="1" destOrd="0" parTransId="{CEDF8F68-EB92-9642-B8A4-7BD206973A94}" sibTransId="{BA999C55-F93F-1145-981F-6EDA4A0D4721}"/>
    <dgm:cxn modelId="{6A06DD8F-EDBB-B744-9191-99CEFAC39DAC}" type="presOf" srcId="{CC74E6BC-3E17-AC43-AAE6-4B1DBA6952DF}" destId="{E155D8B6-FAFA-FD42-8B0E-30DDDBA9B8CD}" srcOrd="0" destOrd="0" presId="urn:microsoft.com/office/officeart/2005/8/layout/process1"/>
    <dgm:cxn modelId="{13BF25A8-6892-F443-B2D9-863D61FA12A3}" type="presOf" srcId="{E7E675D1-D0CA-9943-A93A-7E61EC20F825}" destId="{B443C485-FFEC-9C4F-8667-7DFB467F1F6A}" srcOrd="0" destOrd="0" presId="urn:microsoft.com/office/officeart/2005/8/layout/process1"/>
    <dgm:cxn modelId="{2F8EEEB4-8813-6C4F-81AE-69984FD2949E}" type="presOf" srcId="{4D75875C-E5F8-C046-9EE0-B75B5F5BB975}" destId="{0026271B-BD5B-EA4F-A2D4-8362B70402E4}" srcOrd="0" destOrd="0" presId="urn:microsoft.com/office/officeart/2005/8/layout/process1"/>
    <dgm:cxn modelId="{898A67CC-19BD-C64A-AF51-BFF0847F2FF8}" srcId="{CC74E6BC-3E17-AC43-AAE6-4B1DBA6952DF}" destId="{10F7EB93-9E55-2040-8E9F-C72D8B4214AF}" srcOrd="3" destOrd="0" parTransId="{80C87C9C-514A-A145-95D0-14E9154681E1}" sibTransId="{761FD97E-677E-F043-BAF4-4A5A5FE9B3AE}"/>
    <dgm:cxn modelId="{39DCD4DE-CA8A-E844-8485-E9FF5EE386CB}" type="presOf" srcId="{A2B23F53-A323-3D4E-B77F-3171D924DAD9}" destId="{8E1A8173-E832-4D46-9752-C16D18393F2B}" srcOrd="0" destOrd="0" presId="urn:microsoft.com/office/officeart/2005/8/layout/process1"/>
    <dgm:cxn modelId="{46F8A4DF-ED4E-6548-8B4F-E9B58D456B26}" type="presOf" srcId="{BA999C55-F93F-1145-981F-6EDA4A0D4721}" destId="{F93661DD-F69A-F244-A952-0C7E046F3424}" srcOrd="1" destOrd="0" presId="urn:microsoft.com/office/officeart/2005/8/layout/process1"/>
    <dgm:cxn modelId="{7378CBE4-A947-824D-8038-D3A55DA6B7A9}" type="presOf" srcId="{1ED251BB-7C29-FB42-A1E4-CC5302DA9F3C}" destId="{3421F521-5EE9-BD4F-AC0A-7FC6AC4869DA}" srcOrd="0" destOrd="0" presId="urn:microsoft.com/office/officeart/2005/8/layout/process1"/>
    <dgm:cxn modelId="{959D8AA2-C14A-A746-8CF8-3540F84B245D}" type="presParOf" srcId="{E155D8B6-FAFA-FD42-8B0E-30DDDBA9B8CD}" destId="{0026271B-BD5B-EA4F-A2D4-8362B70402E4}" srcOrd="0" destOrd="0" presId="urn:microsoft.com/office/officeart/2005/8/layout/process1"/>
    <dgm:cxn modelId="{B2184070-A4A8-DE4D-B9EC-F166CA9B2F91}" type="presParOf" srcId="{E155D8B6-FAFA-FD42-8B0E-30DDDBA9B8CD}" destId="{8E1A8173-E832-4D46-9752-C16D18393F2B}" srcOrd="1" destOrd="0" presId="urn:microsoft.com/office/officeart/2005/8/layout/process1"/>
    <dgm:cxn modelId="{CDBF53BF-EAB8-DA48-B790-6398769C7C77}" type="presParOf" srcId="{8E1A8173-E832-4D46-9752-C16D18393F2B}" destId="{A123CC9C-5314-204F-87AD-7F48055B535E}" srcOrd="0" destOrd="0" presId="urn:microsoft.com/office/officeart/2005/8/layout/process1"/>
    <dgm:cxn modelId="{B8522D96-1143-8945-86D0-82DC65249C35}" type="presParOf" srcId="{E155D8B6-FAFA-FD42-8B0E-30DDDBA9B8CD}" destId="{3421F521-5EE9-BD4F-AC0A-7FC6AC4869DA}" srcOrd="2" destOrd="0" presId="urn:microsoft.com/office/officeart/2005/8/layout/process1"/>
    <dgm:cxn modelId="{80C0D644-9427-D048-895D-381D181BEC48}" type="presParOf" srcId="{E155D8B6-FAFA-FD42-8B0E-30DDDBA9B8CD}" destId="{D4D8AD77-E8AE-DD49-8A98-0917D9B762DD}" srcOrd="3" destOrd="0" presId="urn:microsoft.com/office/officeart/2005/8/layout/process1"/>
    <dgm:cxn modelId="{DB5E01E8-D1EB-5E4F-AD31-C092715C316D}" type="presParOf" srcId="{D4D8AD77-E8AE-DD49-8A98-0917D9B762DD}" destId="{F93661DD-F69A-F244-A952-0C7E046F3424}" srcOrd="0" destOrd="0" presId="urn:microsoft.com/office/officeart/2005/8/layout/process1"/>
    <dgm:cxn modelId="{710E7320-B15C-AF47-94E9-74558EA77A6B}" type="presParOf" srcId="{E155D8B6-FAFA-FD42-8B0E-30DDDBA9B8CD}" destId="{B443C485-FFEC-9C4F-8667-7DFB467F1F6A}" srcOrd="4" destOrd="0" presId="urn:microsoft.com/office/officeart/2005/8/layout/process1"/>
    <dgm:cxn modelId="{C7421C14-B60F-7E48-A8C9-CEDA7812D0B7}" type="presParOf" srcId="{E155D8B6-FAFA-FD42-8B0E-30DDDBA9B8CD}" destId="{44C6E477-7E93-9A4E-ACC6-4ADAAC1296D6}" srcOrd="5" destOrd="0" presId="urn:microsoft.com/office/officeart/2005/8/layout/process1"/>
    <dgm:cxn modelId="{F71FA308-6AB7-F845-B321-2B2C13B754F2}" type="presParOf" srcId="{44C6E477-7E93-9A4E-ACC6-4ADAAC1296D6}" destId="{9C012547-A66D-5041-89F4-9A439CABBD3B}" srcOrd="0" destOrd="0" presId="urn:microsoft.com/office/officeart/2005/8/layout/process1"/>
    <dgm:cxn modelId="{F0AA7BD4-7B41-DD49-8E17-4AB830CB1F03}" type="presParOf" srcId="{E155D8B6-FAFA-FD42-8B0E-30DDDBA9B8CD}" destId="{E8EA05E3-7091-574F-A5BA-B58C0F43F3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74E6BC-3E17-AC43-AAE6-4B1DBA6952DF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D75875C-E5F8-C046-9EE0-B75B5F5BB975}">
      <dgm:prSet custT="1"/>
      <dgm:spPr/>
      <dgm:t>
        <a:bodyPr/>
        <a:lstStyle/>
        <a:p>
          <a:r>
            <a:rPr lang="en-US" sz="2400" dirty="0"/>
            <a:t>Word vectors &amp; task-specific architectures (word2vec)</a:t>
          </a:r>
        </a:p>
      </dgm:t>
    </dgm:pt>
    <dgm:pt modelId="{643DA25E-D589-364B-BE30-D798965663C1}" type="parTrans" cxnId="{7D5BCD82-9465-C549-8FB0-66805EDE114F}">
      <dgm:prSet/>
      <dgm:spPr/>
      <dgm:t>
        <a:bodyPr/>
        <a:lstStyle/>
        <a:p>
          <a:endParaRPr lang="en-US" sz="2400"/>
        </a:p>
      </dgm:t>
    </dgm:pt>
    <dgm:pt modelId="{A2B23F53-A323-3D4E-B77F-3171D924DAD9}" type="sibTrans" cxnId="{7D5BCD82-9465-C549-8FB0-66805EDE114F}">
      <dgm:prSet custT="1"/>
      <dgm:spPr/>
      <dgm:t>
        <a:bodyPr/>
        <a:lstStyle/>
        <a:p>
          <a:endParaRPr lang="en-US" sz="1800"/>
        </a:p>
      </dgm:t>
    </dgm:pt>
    <dgm:pt modelId="{1ED251BB-7C29-FB42-A1E4-CC5302DA9F3C}">
      <dgm:prSet custT="1"/>
      <dgm:spPr/>
      <dgm:t>
        <a:bodyPr/>
        <a:lstStyle/>
        <a:p>
          <a:r>
            <a:rPr lang="en-US" sz="2400" b="0" dirty="0"/>
            <a:t>Pre-train &amp; fine-tune (BERT) </a:t>
          </a:r>
        </a:p>
      </dgm:t>
    </dgm:pt>
    <dgm:pt modelId="{CEDF8F68-EB92-9642-B8A4-7BD206973A94}" type="parTrans" cxnId="{C9FFA88F-C1B6-C348-AC33-1EED011015C3}">
      <dgm:prSet/>
      <dgm:spPr/>
      <dgm:t>
        <a:bodyPr/>
        <a:lstStyle/>
        <a:p>
          <a:endParaRPr lang="en-US" sz="2400"/>
        </a:p>
      </dgm:t>
    </dgm:pt>
    <dgm:pt modelId="{BA999C55-F93F-1145-981F-6EDA4A0D4721}" type="sibTrans" cxnId="{C9FFA88F-C1B6-C348-AC33-1EED011015C3}">
      <dgm:prSet custT="1"/>
      <dgm:spPr/>
      <dgm:t>
        <a:bodyPr/>
        <a:lstStyle/>
        <a:p>
          <a:endParaRPr lang="en-US" sz="1800"/>
        </a:p>
      </dgm:t>
    </dgm:pt>
    <dgm:pt modelId="{E7E675D1-D0CA-9943-A93A-7E61EC20F825}">
      <dgm:prSet custT="1"/>
      <dgm:spPr/>
      <dgm:t>
        <a:bodyPr/>
        <a:lstStyle/>
        <a:p>
          <a:r>
            <a:rPr lang="en-US" sz="2400" b="0" dirty="0"/>
            <a:t>LLMs &amp; in-context learning (GPT3)</a:t>
          </a:r>
        </a:p>
      </dgm:t>
    </dgm:pt>
    <dgm:pt modelId="{5E5A24E2-4F9F-0243-B432-9F8273AFB278}" type="parTrans" cxnId="{006D9060-A4D7-7E44-898E-E7467FE4BDDA}">
      <dgm:prSet/>
      <dgm:spPr/>
      <dgm:t>
        <a:bodyPr/>
        <a:lstStyle/>
        <a:p>
          <a:endParaRPr lang="en-US" sz="2400"/>
        </a:p>
      </dgm:t>
    </dgm:pt>
    <dgm:pt modelId="{F4B5B791-08F4-104B-B099-AFB415DFA019}" type="sibTrans" cxnId="{006D9060-A4D7-7E44-898E-E7467FE4BDDA}">
      <dgm:prSet custT="1"/>
      <dgm:spPr/>
      <dgm:t>
        <a:bodyPr/>
        <a:lstStyle/>
        <a:p>
          <a:endParaRPr lang="en-US" sz="1800"/>
        </a:p>
      </dgm:t>
    </dgm:pt>
    <dgm:pt modelId="{10F7EB93-9E55-2040-8E9F-C72D8B4214AF}">
      <dgm:prSet custT="1"/>
      <dgm:spPr/>
      <dgm:t>
        <a:bodyPr/>
        <a:lstStyle/>
        <a:p>
          <a:r>
            <a:rPr lang="en-US" sz="2400" b="1" dirty="0"/>
            <a:t>Instruction tuning &amp; RLHF (</a:t>
          </a:r>
          <a:r>
            <a:rPr lang="en-US" sz="2400" b="1" dirty="0" err="1"/>
            <a:t>ChatGPT</a:t>
          </a:r>
          <a:r>
            <a:rPr lang="en-US" sz="2400" b="1" dirty="0"/>
            <a:t>)</a:t>
          </a:r>
        </a:p>
      </dgm:t>
    </dgm:pt>
    <dgm:pt modelId="{80C87C9C-514A-A145-95D0-14E9154681E1}" type="parTrans" cxnId="{898A67CC-19BD-C64A-AF51-BFF0847F2FF8}">
      <dgm:prSet/>
      <dgm:spPr/>
      <dgm:t>
        <a:bodyPr/>
        <a:lstStyle/>
        <a:p>
          <a:endParaRPr lang="en-US" sz="2400"/>
        </a:p>
      </dgm:t>
    </dgm:pt>
    <dgm:pt modelId="{761FD97E-677E-F043-BAF4-4A5A5FE9B3AE}" type="sibTrans" cxnId="{898A67CC-19BD-C64A-AF51-BFF0847F2FF8}">
      <dgm:prSet/>
      <dgm:spPr/>
      <dgm:t>
        <a:bodyPr/>
        <a:lstStyle/>
        <a:p>
          <a:endParaRPr lang="en-US" sz="2400"/>
        </a:p>
      </dgm:t>
    </dgm:pt>
    <dgm:pt modelId="{E155D8B6-FAFA-FD42-8B0E-30DDDBA9B8CD}" type="pres">
      <dgm:prSet presAssocID="{CC74E6BC-3E17-AC43-AAE6-4B1DBA6952DF}" presName="Name0" presStyleCnt="0">
        <dgm:presLayoutVars>
          <dgm:dir/>
          <dgm:resizeHandles val="exact"/>
        </dgm:presLayoutVars>
      </dgm:prSet>
      <dgm:spPr/>
    </dgm:pt>
    <dgm:pt modelId="{0026271B-BD5B-EA4F-A2D4-8362B70402E4}" type="pres">
      <dgm:prSet presAssocID="{4D75875C-E5F8-C046-9EE0-B75B5F5BB975}" presName="node" presStyleLbl="node1" presStyleIdx="0" presStyleCnt="4">
        <dgm:presLayoutVars>
          <dgm:bulletEnabled val="1"/>
        </dgm:presLayoutVars>
      </dgm:prSet>
      <dgm:spPr/>
    </dgm:pt>
    <dgm:pt modelId="{8E1A8173-E832-4D46-9752-C16D18393F2B}" type="pres">
      <dgm:prSet presAssocID="{A2B23F53-A323-3D4E-B77F-3171D924DAD9}" presName="sibTrans" presStyleLbl="sibTrans2D1" presStyleIdx="0" presStyleCnt="3"/>
      <dgm:spPr/>
    </dgm:pt>
    <dgm:pt modelId="{A123CC9C-5314-204F-87AD-7F48055B535E}" type="pres">
      <dgm:prSet presAssocID="{A2B23F53-A323-3D4E-B77F-3171D924DAD9}" presName="connectorText" presStyleLbl="sibTrans2D1" presStyleIdx="0" presStyleCnt="3"/>
      <dgm:spPr/>
    </dgm:pt>
    <dgm:pt modelId="{3421F521-5EE9-BD4F-AC0A-7FC6AC4869DA}" type="pres">
      <dgm:prSet presAssocID="{1ED251BB-7C29-FB42-A1E4-CC5302DA9F3C}" presName="node" presStyleLbl="node1" presStyleIdx="1" presStyleCnt="4">
        <dgm:presLayoutVars>
          <dgm:bulletEnabled val="1"/>
        </dgm:presLayoutVars>
      </dgm:prSet>
      <dgm:spPr/>
    </dgm:pt>
    <dgm:pt modelId="{D4D8AD77-E8AE-DD49-8A98-0917D9B762DD}" type="pres">
      <dgm:prSet presAssocID="{BA999C55-F93F-1145-981F-6EDA4A0D4721}" presName="sibTrans" presStyleLbl="sibTrans2D1" presStyleIdx="1" presStyleCnt="3"/>
      <dgm:spPr/>
    </dgm:pt>
    <dgm:pt modelId="{F93661DD-F69A-F244-A952-0C7E046F3424}" type="pres">
      <dgm:prSet presAssocID="{BA999C55-F93F-1145-981F-6EDA4A0D4721}" presName="connectorText" presStyleLbl="sibTrans2D1" presStyleIdx="1" presStyleCnt="3"/>
      <dgm:spPr/>
    </dgm:pt>
    <dgm:pt modelId="{B443C485-FFEC-9C4F-8667-7DFB467F1F6A}" type="pres">
      <dgm:prSet presAssocID="{E7E675D1-D0CA-9943-A93A-7E61EC20F825}" presName="node" presStyleLbl="node1" presStyleIdx="2" presStyleCnt="4">
        <dgm:presLayoutVars>
          <dgm:bulletEnabled val="1"/>
        </dgm:presLayoutVars>
      </dgm:prSet>
      <dgm:spPr/>
    </dgm:pt>
    <dgm:pt modelId="{44C6E477-7E93-9A4E-ACC6-4ADAAC1296D6}" type="pres">
      <dgm:prSet presAssocID="{F4B5B791-08F4-104B-B099-AFB415DFA019}" presName="sibTrans" presStyleLbl="sibTrans2D1" presStyleIdx="2" presStyleCnt="3"/>
      <dgm:spPr/>
    </dgm:pt>
    <dgm:pt modelId="{9C012547-A66D-5041-89F4-9A439CABBD3B}" type="pres">
      <dgm:prSet presAssocID="{F4B5B791-08F4-104B-B099-AFB415DFA019}" presName="connectorText" presStyleLbl="sibTrans2D1" presStyleIdx="2" presStyleCnt="3"/>
      <dgm:spPr/>
    </dgm:pt>
    <dgm:pt modelId="{E8EA05E3-7091-574F-A5BA-B58C0F43F37A}" type="pres">
      <dgm:prSet presAssocID="{10F7EB93-9E55-2040-8E9F-C72D8B4214AF}" presName="node" presStyleLbl="node1" presStyleIdx="3" presStyleCnt="4">
        <dgm:presLayoutVars>
          <dgm:bulletEnabled val="1"/>
        </dgm:presLayoutVars>
      </dgm:prSet>
      <dgm:spPr/>
    </dgm:pt>
  </dgm:ptLst>
  <dgm:cxnLst>
    <dgm:cxn modelId="{920FF01D-E823-8C4A-8C18-5501C6FE8493}" type="presOf" srcId="{10F7EB93-9E55-2040-8E9F-C72D8B4214AF}" destId="{E8EA05E3-7091-574F-A5BA-B58C0F43F37A}" srcOrd="0" destOrd="0" presId="urn:microsoft.com/office/officeart/2005/8/layout/process1"/>
    <dgm:cxn modelId="{E3719352-8236-6B49-A29B-78261FDB9A7F}" type="presOf" srcId="{A2B23F53-A323-3D4E-B77F-3171D924DAD9}" destId="{A123CC9C-5314-204F-87AD-7F48055B535E}" srcOrd="1" destOrd="0" presId="urn:microsoft.com/office/officeart/2005/8/layout/process1"/>
    <dgm:cxn modelId="{E2E34753-374D-0C48-AB07-3EA8D7EFAEDD}" type="presOf" srcId="{F4B5B791-08F4-104B-B099-AFB415DFA019}" destId="{44C6E477-7E93-9A4E-ACC6-4ADAAC1296D6}" srcOrd="0" destOrd="0" presId="urn:microsoft.com/office/officeart/2005/8/layout/process1"/>
    <dgm:cxn modelId="{C4D3E55C-86B9-7740-B4C1-F9C3483480F1}" type="presOf" srcId="{F4B5B791-08F4-104B-B099-AFB415DFA019}" destId="{9C012547-A66D-5041-89F4-9A439CABBD3B}" srcOrd="1" destOrd="0" presId="urn:microsoft.com/office/officeart/2005/8/layout/process1"/>
    <dgm:cxn modelId="{006D9060-A4D7-7E44-898E-E7467FE4BDDA}" srcId="{CC74E6BC-3E17-AC43-AAE6-4B1DBA6952DF}" destId="{E7E675D1-D0CA-9943-A93A-7E61EC20F825}" srcOrd="2" destOrd="0" parTransId="{5E5A24E2-4F9F-0243-B432-9F8273AFB278}" sibTransId="{F4B5B791-08F4-104B-B099-AFB415DFA019}"/>
    <dgm:cxn modelId="{1BEA4B64-8131-384F-AC7F-54A5D5DDA972}" type="presOf" srcId="{BA999C55-F93F-1145-981F-6EDA4A0D4721}" destId="{D4D8AD77-E8AE-DD49-8A98-0917D9B762DD}" srcOrd="0" destOrd="0" presId="urn:microsoft.com/office/officeart/2005/8/layout/process1"/>
    <dgm:cxn modelId="{7D5BCD82-9465-C549-8FB0-66805EDE114F}" srcId="{CC74E6BC-3E17-AC43-AAE6-4B1DBA6952DF}" destId="{4D75875C-E5F8-C046-9EE0-B75B5F5BB975}" srcOrd="0" destOrd="0" parTransId="{643DA25E-D589-364B-BE30-D798965663C1}" sibTransId="{A2B23F53-A323-3D4E-B77F-3171D924DAD9}"/>
    <dgm:cxn modelId="{C9FFA88F-C1B6-C348-AC33-1EED011015C3}" srcId="{CC74E6BC-3E17-AC43-AAE6-4B1DBA6952DF}" destId="{1ED251BB-7C29-FB42-A1E4-CC5302DA9F3C}" srcOrd="1" destOrd="0" parTransId="{CEDF8F68-EB92-9642-B8A4-7BD206973A94}" sibTransId="{BA999C55-F93F-1145-981F-6EDA4A0D4721}"/>
    <dgm:cxn modelId="{6A06DD8F-EDBB-B744-9191-99CEFAC39DAC}" type="presOf" srcId="{CC74E6BC-3E17-AC43-AAE6-4B1DBA6952DF}" destId="{E155D8B6-FAFA-FD42-8B0E-30DDDBA9B8CD}" srcOrd="0" destOrd="0" presId="urn:microsoft.com/office/officeart/2005/8/layout/process1"/>
    <dgm:cxn modelId="{13BF25A8-6892-F443-B2D9-863D61FA12A3}" type="presOf" srcId="{E7E675D1-D0CA-9943-A93A-7E61EC20F825}" destId="{B443C485-FFEC-9C4F-8667-7DFB467F1F6A}" srcOrd="0" destOrd="0" presId="urn:microsoft.com/office/officeart/2005/8/layout/process1"/>
    <dgm:cxn modelId="{2F8EEEB4-8813-6C4F-81AE-69984FD2949E}" type="presOf" srcId="{4D75875C-E5F8-C046-9EE0-B75B5F5BB975}" destId="{0026271B-BD5B-EA4F-A2D4-8362B70402E4}" srcOrd="0" destOrd="0" presId="urn:microsoft.com/office/officeart/2005/8/layout/process1"/>
    <dgm:cxn modelId="{898A67CC-19BD-C64A-AF51-BFF0847F2FF8}" srcId="{CC74E6BC-3E17-AC43-AAE6-4B1DBA6952DF}" destId="{10F7EB93-9E55-2040-8E9F-C72D8B4214AF}" srcOrd="3" destOrd="0" parTransId="{80C87C9C-514A-A145-95D0-14E9154681E1}" sibTransId="{761FD97E-677E-F043-BAF4-4A5A5FE9B3AE}"/>
    <dgm:cxn modelId="{39DCD4DE-CA8A-E844-8485-E9FF5EE386CB}" type="presOf" srcId="{A2B23F53-A323-3D4E-B77F-3171D924DAD9}" destId="{8E1A8173-E832-4D46-9752-C16D18393F2B}" srcOrd="0" destOrd="0" presId="urn:microsoft.com/office/officeart/2005/8/layout/process1"/>
    <dgm:cxn modelId="{46F8A4DF-ED4E-6548-8B4F-E9B58D456B26}" type="presOf" srcId="{BA999C55-F93F-1145-981F-6EDA4A0D4721}" destId="{F93661DD-F69A-F244-A952-0C7E046F3424}" srcOrd="1" destOrd="0" presId="urn:microsoft.com/office/officeart/2005/8/layout/process1"/>
    <dgm:cxn modelId="{7378CBE4-A947-824D-8038-D3A55DA6B7A9}" type="presOf" srcId="{1ED251BB-7C29-FB42-A1E4-CC5302DA9F3C}" destId="{3421F521-5EE9-BD4F-AC0A-7FC6AC4869DA}" srcOrd="0" destOrd="0" presId="urn:microsoft.com/office/officeart/2005/8/layout/process1"/>
    <dgm:cxn modelId="{959D8AA2-C14A-A746-8CF8-3540F84B245D}" type="presParOf" srcId="{E155D8B6-FAFA-FD42-8B0E-30DDDBA9B8CD}" destId="{0026271B-BD5B-EA4F-A2D4-8362B70402E4}" srcOrd="0" destOrd="0" presId="urn:microsoft.com/office/officeart/2005/8/layout/process1"/>
    <dgm:cxn modelId="{B2184070-A4A8-DE4D-B9EC-F166CA9B2F91}" type="presParOf" srcId="{E155D8B6-FAFA-FD42-8B0E-30DDDBA9B8CD}" destId="{8E1A8173-E832-4D46-9752-C16D18393F2B}" srcOrd="1" destOrd="0" presId="urn:microsoft.com/office/officeart/2005/8/layout/process1"/>
    <dgm:cxn modelId="{CDBF53BF-EAB8-DA48-B790-6398769C7C77}" type="presParOf" srcId="{8E1A8173-E832-4D46-9752-C16D18393F2B}" destId="{A123CC9C-5314-204F-87AD-7F48055B535E}" srcOrd="0" destOrd="0" presId="urn:microsoft.com/office/officeart/2005/8/layout/process1"/>
    <dgm:cxn modelId="{B8522D96-1143-8945-86D0-82DC65249C35}" type="presParOf" srcId="{E155D8B6-FAFA-FD42-8B0E-30DDDBA9B8CD}" destId="{3421F521-5EE9-BD4F-AC0A-7FC6AC4869DA}" srcOrd="2" destOrd="0" presId="urn:microsoft.com/office/officeart/2005/8/layout/process1"/>
    <dgm:cxn modelId="{80C0D644-9427-D048-895D-381D181BEC48}" type="presParOf" srcId="{E155D8B6-FAFA-FD42-8B0E-30DDDBA9B8CD}" destId="{D4D8AD77-E8AE-DD49-8A98-0917D9B762DD}" srcOrd="3" destOrd="0" presId="urn:microsoft.com/office/officeart/2005/8/layout/process1"/>
    <dgm:cxn modelId="{DB5E01E8-D1EB-5E4F-AD31-C092715C316D}" type="presParOf" srcId="{D4D8AD77-E8AE-DD49-8A98-0917D9B762DD}" destId="{F93661DD-F69A-F244-A952-0C7E046F3424}" srcOrd="0" destOrd="0" presId="urn:microsoft.com/office/officeart/2005/8/layout/process1"/>
    <dgm:cxn modelId="{710E7320-B15C-AF47-94E9-74558EA77A6B}" type="presParOf" srcId="{E155D8B6-FAFA-FD42-8B0E-30DDDBA9B8CD}" destId="{B443C485-FFEC-9C4F-8667-7DFB467F1F6A}" srcOrd="4" destOrd="0" presId="urn:microsoft.com/office/officeart/2005/8/layout/process1"/>
    <dgm:cxn modelId="{C7421C14-B60F-7E48-A8C9-CEDA7812D0B7}" type="presParOf" srcId="{E155D8B6-FAFA-FD42-8B0E-30DDDBA9B8CD}" destId="{44C6E477-7E93-9A4E-ACC6-4ADAAC1296D6}" srcOrd="5" destOrd="0" presId="urn:microsoft.com/office/officeart/2005/8/layout/process1"/>
    <dgm:cxn modelId="{F71FA308-6AB7-F845-B321-2B2C13B754F2}" type="presParOf" srcId="{44C6E477-7E93-9A4E-ACC6-4ADAAC1296D6}" destId="{9C012547-A66D-5041-89F4-9A439CABBD3B}" srcOrd="0" destOrd="0" presId="urn:microsoft.com/office/officeart/2005/8/layout/process1"/>
    <dgm:cxn modelId="{F0AA7BD4-7B41-DD49-8E17-4AB830CB1F03}" type="presParOf" srcId="{E155D8B6-FAFA-FD42-8B0E-30DDDBA9B8CD}" destId="{E8EA05E3-7091-574F-A5BA-B58C0F43F3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5B32C-D8A0-7A4A-8A9C-4B34C4B12616}">
      <dsp:nvSpPr>
        <dsp:cNvPr id="0" name=""/>
        <dsp:cNvSpPr/>
      </dsp:nvSpPr>
      <dsp:spPr>
        <a:xfrm>
          <a:off x="0" y="37"/>
          <a:ext cx="5694473" cy="6762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Emergence of Spoken Language</a:t>
          </a:r>
          <a:endParaRPr lang="en-US" sz="2800" kern="1200" dirty="0"/>
        </a:p>
      </dsp:txBody>
      <dsp:txXfrm>
        <a:off x="33012" y="33049"/>
        <a:ext cx="5628449" cy="610236"/>
      </dsp:txXfrm>
    </dsp:sp>
    <dsp:sp modelId="{E8F40137-E027-1F4F-97CB-3298D6F4C0CE}">
      <dsp:nvSpPr>
        <dsp:cNvPr id="0" name=""/>
        <dsp:cNvSpPr/>
      </dsp:nvSpPr>
      <dsp:spPr>
        <a:xfrm>
          <a:off x="0" y="774217"/>
          <a:ext cx="5694473" cy="6762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Invention of Writing Systems</a:t>
          </a:r>
          <a:endParaRPr lang="en-US" sz="2800" kern="1200" dirty="0"/>
        </a:p>
      </dsp:txBody>
      <dsp:txXfrm>
        <a:off x="33012" y="807229"/>
        <a:ext cx="5628449" cy="610236"/>
      </dsp:txXfrm>
    </dsp:sp>
    <dsp:sp modelId="{AA3AB191-E181-324D-BB05-AF3F91010858}">
      <dsp:nvSpPr>
        <dsp:cNvPr id="0" name=""/>
        <dsp:cNvSpPr/>
      </dsp:nvSpPr>
      <dsp:spPr>
        <a:xfrm>
          <a:off x="0" y="1548397"/>
          <a:ext cx="5694473" cy="6762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/>
            <a:t>Printing Press</a:t>
          </a:r>
          <a:endParaRPr lang="en-US" sz="2800" kern="1200"/>
        </a:p>
      </dsp:txBody>
      <dsp:txXfrm>
        <a:off x="33012" y="1581409"/>
        <a:ext cx="5628449" cy="610236"/>
      </dsp:txXfrm>
    </dsp:sp>
    <dsp:sp modelId="{A263E784-E9D7-8B42-B53A-164E71338967}">
      <dsp:nvSpPr>
        <dsp:cNvPr id="0" name=""/>
        <dsp:cNvSpPr/>
      </dsp:nvSpPr>
      <dsp:spPr>
        <a:xfrm>
          <a:off x="0" y="2322578"/>
          <a:ext cx="5694473" cy="6762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Telegraph &amp; Telephone</a:t>
          </a:r>
          <a:endParaRPr lang="en-US" sz="2800" kern="1200" dirty="0"/>
        </a:p>
      </dsp:txBody>
      <dsp:txXfrm>
        <a:off x="33012" y="2355590"/>
        <a:ext cx="5628449" cy="610236"/>
      </dsp:txXfrm>
    </dsp:sp>
    <dsp:sp modelId="{B4488AC6-CE6A-0F4D-A188-3E9C5C3DC9EC}">
      <dsp:nvSpPr>
        <dsp:cNvPr id="0" name=""/>
        <dsp:cNvSpPr/>
      </dsp:nvSpPr>
      <dsp:spPr>
        <a:xfrm>
          <a:off x="0" y="3096757"/>
          <a:ext cx="5694473" cy="6762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/>
            <a:t>Birth of the Internet</a:t>
          </a:r>
          <a:endParaRPr lang="en-US" sz="2800" kern="1200"/>
        </a:p>
      </dsp:txBody>
      <dsp:txXfrm>
        <a:off x="33012" y="3129769"/>
        <a:ext cx="5628449" cy="610236"/>
      </dsp:txXfrm>
    </dsp:sp>
    <dsp:sp modelId="{831A0B95-80DE-344E-9026-42605D3970D5}">
      <dsp:nvSpPr>
        <dsp:cNvPr id="0" name=""/>
        <dsp:cNvSpPr/>
      </dsp:nvSpPr>
      <dsp:spPr>
        <a:xfrm>
          <a:off x="0" y="3870937"/>
          <a:ext cx="5694473" cy="6762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Machine Translation</a:t>
          </a:r>
          <a:endParaRPr lang="en-US" sz="2800" b="0" kern="1200" dirty="0"/>
        </a:p>
      </dsp:txBody>
      <dsp:txXfrm>
        <a:off x="33012" y="3903949"/>
        <a:ext cx="5628449" cy="610236"/>
      </dsp:txXfrm>
    </dsp:sp>
    <dsp:sp modelId="{29C0C616-DD01-3248-AEE1-92C2C1A86E52}">
      <dsp:nvSpPr>
        <dsp:cNvPr id="0" name=""/>
        <dsp:cNvSpPr/>
      </dsp:nvSpPr>
      <dsp:spPr>
        <a:xfrm>
          <a:off x="0" y="4645118"/>
          <a:ext cx="5694473" cy="6762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Search &amp; Question Answering</a:t>
          </a:r>
        </a:p>
      </dsp:txBody>
      <dsp:txXfrm>
        <a:off x="33012" y="4678130"/>
        <a:ext cx="5628449" cy="610236"/>
      </dsp:txXfrm>
    </dsp:sp>
    <dsp:sp modelId="{3868BC88-D4C4-4040-AC25-574E680EBC54}">
      <dsp:nvSpPr>
        <dsp:cNvPr id="0" name=""/>
        <dsp:cNvSpPr/>
      </dsp:nvSpPr>
      <dsp:spPr>
        <a:xfrm>
          <a:off x="0" y="5419298"/>
          <a:ext cx="5694473" cy="6762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 err="1"/>
            <a:t>ChatGPT</a:t>
          </a:r>
          <a:r>
            <a:rPr lang="en-US" sz="2800" b="0" kern="1200" dirty="0"/>
            <a:t> &amp; LLMs</a:t>
          </a:r>
        </a:p>
      </dsp:txBody>
      <dsp:txXfrm>
        <a:off x="33012" y="5452310"/>
        <a:ext cx="5628449" cy="610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5B32C-D8A0-7A4A-8A9C-4B34C4B12616}">
      <dsp:nvSpPr>
        <dsp:cNvPr id="0" name=""/>
        <dsp:cNvSpPr/>
      </dsp:nvSpPr>
      <dsp:spPr>
        <a:xfrm>
          <a:off x="0" y="37"/>
          <a:ext cx="5694473" cy="6762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Emergence of Spoken Language</a:t>
          </a:r>
          <a:endParaRPr lang="en-US" sz="2800" kern="1200" dirty="0"/>
        </a:p>
      </dsp:txBody>
      <dsp:txXfrm>
        <a:off x="33012" y="33049"/>
        <a:ext cx="5628449" cy="610236"/>
      </dsp:txXfrm>
    </dsp:sp>
    <dsp:sp modelId="{E8F40137-E027-1F4F-97CB-3298D6F4C0CE}">
      <dsp:nvSpPr>
        <dsp:cNvPr id="0" name=""/>
        <dsp:cNvSpPr/>
      </dsp:nvSpPr>
      <dsp:spPr>
        <a:xfrm>
          <a:off x="0" y="774217"/>
          <a:ext cx="5694473" cy="6762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Invention of Writing Systems</a:t>
          </a:r>
          <a:endParaRPr lang="en-US" sz="2800" kern="1200" dirty="0"/>
        </a:p>
      </dsp:txBody>
      <dsp:txXfrm>
        <a:off x="33012" y="807229"/>
        <a:ext cx="5628449" cy="610236"/>
      </dsp:txXfrm>
    </dsp:sp>
    <dsp:sp modelId="{AA3AB191-E181-324D-BB05-AF3F91010858}">
      <dsp:nvSpPr>
        <dsp:cNvPr id="0" name=""/>
        <dsp:cNvSpPr/>
      </dsp:nvSpPr>
      <dsp:spPr>
        <a:xfrm>
          <a:off x="0" y="1548397"/>
          <a:ext cx="5694473" cy="6762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/>
            <a:t>Printing Press</a:t>
          </a:r>
          <a:endParaRPr lang="en-US" sz="2800" kern="1200"/>
        </a:p>
      </dsp:txBody>
      <dsp:txXfrm>
        <a:off x="33012" y="1581409"/>
        <a:ext cx="5628449" cy="610236"/>
      </dsp:txXfrm>
    </dsp:sp>
    <dsp:sp modelId="{A263E784-E9D7-8B42-B53A-164E71338967}">
      <dsp:nvSpPr>
        <dsp:cNvPr id="0" name=""/>
        <dsp:cNvSpPr/>
      </dsp:nvSpPr>
      <dsp:spPr>
        <a:xfrm>
          <a:off x="0" y="2322578"/>
          <a:ext cx="5694473" cy="6762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Telegraph &amp; Telephone</a:t>
          </a:r>
          <a:endParaRPr lang="en-US" sz="2800" kern="1200" dirty="0"/>
        </a:p>
      </dsp:txBody>
      <dsp:txXfrm>
        <a:off x="33012" y="2355590"/>
        <a:ext cx="5628449" cy="610236"/>
      </dsp:txXfrm>
    </dsp:sp>
    <dsp:sp modelId="{B4488AC6-CE6A-0F4D-A188-3E9C5C3DC9EC}">
      <dsp:nvSpPr>
        <dsp:cNvPr id="0" name=""/>
        <dsp:cNvSpPr/>
      </dsp:nvSpPr>
      <dsp:spPr>
        <a:xfrm>
          <a:off x="0" y="3096757"/>
          <a:ext cx="5694473" cy="6762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/>
            <a:t>Birth of the Internet</a:t>
          </a:r>
          <a:endParaRPr lang="en-US" sz="2800" kern="1200"/>
        </a:p>
      </dsp:txBody>
      <dsp:txXfrm>
        <a:off x="33012" y="3129769"/>
        <a:ext cx="5628449" cy="610236"/>
      </dsp:txXfrm>
    </dsp:sp>
    <dsp:sp modelId="{831A0B95-80DE-344E-9026-42605D3970D5}">
      <dsp:nvSpPr>
        <dsp:cNvPr id="0" name=""/>
        <dsp:cNvSpPr/>
      </dsp:nvSpPr>
      <dsp:spPr>
        <a:xfrm>
          <a:off x="0" y="3870937"/>
          <a:ext cx="5694473" cy="676260"/>
        </a:xfrm>
        <a:prstGeom prst="roundRect">
          <a:avLst/>
        </a:prstGeom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bg1"/>
              </a:solidFill>
            </a:rPr>
            <a:t>Machine Translation</a:t>
          </a:r>
          <a:endParaRPr lang="en-US" sz="2800" b="0" kern="1200" dirty="0">
            <a:solidFill>
              <a:schemeClr val="bg1"/>
            </a:solidFill>
          </a:endParaRPr>
        </a:p>
      </dsp:txBody>
      <dsp:txXfrm>
        <a:off x="33012" y="3903949"/>
        <a:ext cx="5628449" cy="610236"/>
      </dsp:txXfrm>
    </dsp:sp>
    <dsp:sp modelId="{29C0C616-DD01-3248-AEE1-92C2C1A86E52}">
      <dsp:nvSpPr>
        <dsp:cNvPr id="0" name=""/>
        <dsp:cNvSpPr/>
      </dsp:nvSpPr>
      <dsp:spPr>
        <a:xfrm>
          <a:off x="0" y="4645118"/>
          <a:ext cx="5694473" cy="676260"/>
        </a:xfrm>
        <a:prstGeom prst="roundRect">
          <a:avLst/>
        </a:prstGeom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solidFill>
                <a:schemeClr val="bg1"/>
              </a:solidFill>
            </a:rPr>
            <a:t>Search &amp; Question Answering</a:t>
          </a:r>
        </a:p>
      </dsp:txBody>
      <dsp:txXfrm>
        <a:off x="33012" y="4678130"/>
        <a:ext cx="5628449" cy="610236"/>
      </dsp:txXfrm>
    </dsp:sp>
    <dsp:sp modelId="{3868BC88-D4C4-4040-AC25-574E680EBC54}">
      <dsp:nvSpPr>
        <dsp:cNvPr id="0" name=""/>
        <dsp:cNvSpPr/>
      </dsp:nvSpPr>
      <dsp:spPr>
        <a:xfrm>
          <a:off x="0" y="5419298"/>
          <a:ext cx="5694473" cy="676260"/>
        </a:xfrm>
        <a:prstGeom prst="roundRect">
          <a:avLst/>
        </a:prstGeom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 err="1">
              <a:solidFill>
                <a:schemeClr val="bg1"/>
              </a:solidFill>
            </a:rPr>
            <a:t>ChatGPT</a:t>
          </a:r>
          <a:r>
            <a:rPr lang="en-US" sz="2800" b="0" kern="1200" dirty="0">
              <a:solidFill>
                <a:schemeClr val="bg1"/>
              </a:solidFill>
            </a:rPr>
            <a:t> &amp; LLMs</a:t>
          </a:r>
        </a:p>
      </dsp:txBody>
      <dsp:txXfrm>
        <a:off x="33012" y="5452310"/>
        <a:ext cx="5628449" cy="610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6271B-BD5B-EA4F-A2D4-8362B70402E4}">
      <dsp:nvSpPr>
        <dsp:cNvPr id="0" name=""/>
        <dsp:cNvSpPr/>
      </dsp:nvSpPr>
      <dsp:spPr>
        <a:xfrm>
          <a:off x="4908" y="1418275"/>
          <a:ext cx="2145981" cy="16497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Word vectors &amp; task-specific architectures (word2vec)</a:t>
          </a:r>
        </a:p>
      </dsp:txBody>
      <dsp:txXfrm>
        <a:off x="53227" y="1466594"/>
        <a:ext cx="2049343" cy="1553085"/>
      </dsp:txXfrm>
    </dsp:sp>
    <dsp:sp modelId="{8E1A8173-E832-4D46-9752-C16D18393F2B}">
      <dsp:nvSpPr>
        <dsp:cNvPr id="0" name=""/>
        <dsp:cNvSpPr/>
      </dsp:nvSpPr>
      <dsp:spPr>
        <a:xfrm>
          <a:off x="2365488" y="1977035"/>
          <a:ext cx="454948" cy="53220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365488" y="2083476"/>
        <a:ext cx="318464" cy="319321"/>
      </dsp:txXfrm>
    </dsp:sp>
    <dsp:sp modelId="{3421F521-5EE9-BD4F-AC0A-7FC6AC4869DA}">
      <dsp:nvSpPr>
        <dsp:cNvPr id="0" name=""/>
        <dsp:cNvSpPr/>
      </dsp:nvSpPr>
      <dsp:spPr>
        <a:xfrm>
          <a:off x="3009282" y="1418275"/>
          <a:ext cx="2145981" cy="16497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Pre-train &amp; fine-tune (BERT) </a:t>
          </a:r>
        </a:p>
      </dsp:txBody>
      <dsp:txXfrm>
        <a:off x="3057601" y="1466594"/>
        <a:ext cx="2049343" cy="1553085"/>
      </dsp:txXfrm>
    </dsp:sp>
    <dsp:sp modelId="{D4D8AD77-E8AE-DD49-8A98-0917D9B762DD}">
      <dsp:nvSpPr>
        <dsp:cNvPr id="0" name=""/>
        <dsp:cNvSpPr/>
      </dsp:nvSpPr>
      <dsp:spPr>
        <a:xfrm>
          <a:off x="5369862" y="1977035"/>
          <a:ext cx="454948" cy="53220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369862" y="2083476"/>
        <a:ext cx="318464" cy="319321"/>
      </dsp:txXfrm>
    </dsp:sp>
    <dsp:sp modelId="{B443C485-FFEC-9C4F-8667-7DFB467F1F6A}">
      <dsp:nvSpPr>
        <dsp:cNvPr id="0" name=""/>
        <dsp:cNvSpPr/>
      </dsp:nvSpPr>
      <dsp:spPr>
        <a:xfrm>
          <a:off x="6013657" y="1418275"/>
          <a:ext cx="2145981" cy="16497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LLMs &amp; in-context learning (GPT3)</a:t>
          </a:r>
        </a:p>
      </dsp:txBody>
      <dsp:txXfrm>
        <a:off x="6061976" y="1466594"/>
        <a:ext cx="2049343" cy="1553085"/>
      </dsp:txXfrm>
    </dsp:sp>
    <dsp:sp modelId="{44C6E477-7E93-9A4E-ACC6-4ADAAC1296D6}">
      <dsp:nvSpPr>
        <dsp:cNvPr id="0" name=""/>
        <dsp:cNvSpPr/>
      </dsp:nvSpPr>
      <dsp:spPr>
        <a:xfrm>
          <a:off x="8374237" y="1977035"/>
          <a:ext cx="454948" cy="53220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374237" y="2083476"/>
        <a:ext cx="318464" cy="319321"/>
      </dsp:txXfrm>
    </dsp:sp>
    <dsp:sp modelId="{E8EA05E3-7091-574F-A5BA-B58C0F43F37A}">
      <dsp:nvSpPr>
        <dsp:cNvPr id="0" name=""/>
        <dsp:cNvSpPr/>
      </dsp:nvSpPr>
      <dsp:spPr>
        <a:xfrm>
          <a:off x="9018031" y="1418275"/>
          <a:ext cx="2145981" cy="16497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Instruction tuning &amp; RLHF (</a:t>
          </a:r>
          <a:r>
            <a:rPr lang="en-US" sz="2400" kern="1200" dirty="0" err="1"/>
            <a:t>ChatGPT</a:t>
          </a:r>
          <a:r>
            <a:rPr lang="en-US" sz="2400" kern="1200" dirty="0"/>
            <a:t>)</a:t>
          </a:r>
        </a:p>
      </dsp:txBody>
      <dsp:txXfrm>
        <a:off x="9066350" y="1466594"/>
        <a:ext cx="2049343" cy="15530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6271B-BD5B-EA4F-A2D4-8362B70402E4}">
      <dsp:nvSpPr>
        <dsp:cNvPr id="0" name=""/>
        <dsp:cNvSpPr/>
      </dsp:nvSpPr>
      <dsp:spPr>
        <a:xfrm>
          <a:off x="4908" y="1418275"/>
          <a:ext cx="2145981" cy="16497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Word vectors &amp; task-specific architectures (word2vec)</a:t>
          </a:r>
        </a:p>
      </dsp:txBody>
      <dsp:txXfrm>
        <a:off x="53227" y="1466594"/>
        <a:ext cx="2049343" cy="1553085"/>
      </dsp:txXfrm>
    </dsp:sp>
    <dsp:sp modelId="{8E1A8173-E832-4D46-9752-C16D18393F2B}">
      <dsp:nvSpPr>
        <dsp:cNvPr id="0" name=""/>
        <dsp:cNvSpPr/>
      </dsp:nvSpPr>
      <dsp:spPr>
        <a:xfrm>
          <a:off x="2365488" y="1977035"/>
          <a:ext cx="454948" cy="53220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365488" y="2083476"/>
        <a:ext cx="318464" cy="319321"/>
      </dsp:txXfrm>
    </dsp:sp>
    <dsp:sp modelId="{3421F521-5EE9-BD4F-AC0A-7FC6AC4869DA}">
      <dsp:nvSpPr>
        <dsp:cNvPr id="0" name=""/>
        <dsp:cNvSpPr/>
      </dsp:nvSpPr>
      <dsp:spPr>
        <a:xfrm>
          <a:off x="3009282" y="1418275"/>
          <a:ext cx="2145981" cy="1649723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</a:rPr>
            <a:t>Pre-train &amp; fine-tune (BERT) </a:t>
          </a:r>
        </a:p>
      </dsp:txBody>
      <dsp:txXfrm>
        <a:off x="3057601" y="1466594"/>
        <a:ext cx="2049343" cy="1553085"/>
      </dsp:txXfrm>
    </dsp:sp>
    <dsp:sp modelId="{D4D8AD77-E8AE-DD49-8A98-0917D9B762DD}">
      <dsp:nvSpPr>
        <dsp:cNvPr id="0" name=""/>
        <dsp:cNvSpPr/>
      </dsp:nvSpPr>
      <dsp:spPr>
        <a:xfrm>
          <a:off x="5369862" y="1977035"/>
          <a:ext cx="454948" cy="53220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369862" y="2083476"/>
        <a:ext cx="318464" cy="319321"/>
      </dsp:txXfrm>
    </dsp:sp>
    <dsp:sp modelId="{B443C485-FFEC-9C4F-8667-7DFB467F1F6A}">
      <dsp:nvSpPr>
        <dsp:cNvPr id="0" name=""/>
        <dsp:cNvSpPr/>
      </dsp:nvSpPr>
      <dsp:spPr>
        <a:xfrm>
          <a:off x="6013657" y="1418275"/>
          <a:ext cx="2145981" cy="16497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LLMs &amp; in-context learning (GPT3)</a:t>
          </a:r>
        </a:p>
      </dsp:txBody>
      <dsp:txXfrm>
        <a:off x="6061976" y="1466594"/>
        <a:ext cx="2049343" cy="1553085"/>
      </dsp:txXfrm>
    </dsp:sp>
    <dsp:sp modelId="{44C6E477-7E93-9A4E-ACC6-4ADAAC1296D6}">
      <dsp:nvSpPr>
        <dsp:cNvPr id="0" name=""/>
        <dsp:cNvSpPr/>
      </dsp:nvSpPr>
      <dsp:spPr>
        <a:xfrm>
          <a:off x="8374237" y="1977035"/>
          <a:ext cx="454948" cy="53220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374237" y="2083476"/>
        <a:ext cx="318464" cy="319321"/>
      </dsp:txXfrm>
    </dsp:sp>
    <dsp:sp modelId="{E8EA05E3-7091-574F-A5BA-B58C0F43F37A}">
      <dsp:nvSpPr>
        <dsp:cNvPr id="0" name=""/>
        <dsp:cNvSpPr/>
      </dsp:nvSpPr>
      <dsp:spPr>
        <a:xfrm>
          <a:off x="9018031" y="1418275"/>
          <a:ext cx="2145981" cy="16497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Instruction tuning &amp; RLHF (</a:t>
          </a:r>
          <a:r>
            <a:rPr lang="en-US" sz="2400" b="0" kern="1200" dirty="0" err="1"/>
            <a:t>ChatGPT</a:t>
          </a:r>
          <a:r>
            <a:rPr lang="en-US" sz="2400" b="0" kern="1200" dirty="0"/>
            <a:t>)</a:t>
          </a:r>
        </a:p>
      </dsp:txBody>
      <dsp:txXfrm>
        <a:off x="9066350" y="1466594"/>
        <a:ext cx="2049343" cy="15530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6271B-BD5B-EA4F-A2D4-8362B70402E4}">
      <dsp:nvSpPr>
        <dsp:cNvPr id="0" name=""/>
        <dsp:cNvSpPr/>
      </dsp:nvSpPr>
      <dsp:spPr>
        <a:xfrm>
          <a:off x="4908" y="1418275"/>
          <a:ext cx="2145981" cy="16497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Word vectors &amp; task-specific architectures (word2vec)</a:t>
          </a:r>
        </a:p>
      </dsp:txBody>
      <dsp:txXfrm>
        <a:off x="53227" y="1466594"/>
        <a:ext cx="2049343" cy="1553085"/>
      </dsp:txXfrm>
    </dsp:sp>
    <dsp:sp modelId="{8E1A8173-E832-4D46-9752-C16D18393F2B}">
      <dsp:nvSpPr>
        <dsp:cNvPr id="0" name=""/>
        <dsp:cNvSpPr/>
      </dsp:nvSpPr>
      <dsp:spPr>
        <a:xfrm>
          <a:off x="2365488" y="1977035"/>
          <a:ext cx="454948" cy="53220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365488" y="2083476"/>
        <a:ext cx="318464" cy="319321"/>
      </dsp:txXfrm>
    </dsp:sp>
    <dsp:sp modelId="{3421F521-5EE9-BD4F-AC0A-7FC6AC4869DA}">
      <dsp:nvSpPr>
        <dsp:cNvPr id="0" name=""/>
        <dsp:cNvSpPr/>
      </dsp:nvSpPr>
      <dsp:spPr>
        <a:xfrm>
          <a:off x="3009282" y="1418275"/>
          <a:ext cx="2145981" cy="16497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Pre-train &amp; fine-tune (BERT) </a:t>
          </a:r>
        </a:p>
      </dsp:txBody>
      <dsp:txXfrm>
        <a:off x="3057601" y="1466594"/>
        <a:ext cx="2049343" cy="1553085"/>
      </dsp:txXfrm>
    </dsp:sp>
    <dsp:sp modelId="{D4D8AD77-E8AE-DD49-8A98-0917D9B762DD}">
      <dsp:nvSpPr>
        <dsp:cNvPr id="0" name=""/>
        <dsp:cNvSpPr/>
      </dsp:nvSpPr>
      <dsp:spPr>
        <a:xfrm>
          <a:off x="5369862" y="1977035"/>
          <a:ext cx="454948" cy="53220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369862" y="2083476"/>
        <a:ext cx="318464" cy="319321"/>
      </dsp:txXfrm>
    </dsp:sp>
    <dsp:sp modelId="{B443C485-FFEC-9C4F-8667-7DFB467F1F6A}">
      <dsp:nvSpPr>
        <dsp:cNvPr id="0" name=""/>
        <dsp:cNvSpPr/>
      </dsp:nvSpPr>
      <dsp:spPr>
        <a:xfrm>
          <a:off x="6013657" y="1418275"/>
          <a:ext cx="2145981" cy="16497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LLMs &amp; in-context learning (GPT3)</a:t>
          </a:r>
        </a:p>
      </dsp:txBody>
      <dsp:txXfrm>
        <a:off x="6061976" y="1466594"/>
        <a:ext cx="2049343" cy="1553085"/>
      </dsp:txXfrm>
    </dsp:sp>
    <dsp:sp modelId="{44C6E477-7E93-9A4E-ACC6-4ADAAC1296D6}">
      <dsp:nvSpPr>
        <dsp:cNvPr id="0" name=""/>
        <dsp:cNvSpPr/>
      </dsp:nvSpPr>
      <dsp:spPr>
        <a:xfrm>
          <a:off x="8374237" y="1977035"/>
          <a:ext cx="454948" cy="53220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374237" y="2083476"/>
        <a:ext cx="318464" cy="319321"/>
      </dsp:txXfrm>
    </dsp:sp>
    <dsp:sp modelId="{E8EA05E3-7091-574F-A5BA-B58C0F43F37A}">
      <dsp:nvSpPr>
        <dsp:cNvPr id="0" name=""/>
        <dsp:cNvSpPr/>
      </dsp:nvSpPr>
      <dsp:spPr>
        <a:xfrm>
          <a:off x="9018031" y="1418275"/>
          <a:ext cx="2145981" cy="16497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Instruction tuning &amp; RLHF (</a:t>
          </a:r>
          <a:r>
            <a:rPr lang="en-US" sz="2400" b="0" kern="1200" dirty="0" err="1"/>
            <a:t>ChatGPT</a:t>
          </a:r>
          <a:r>
            <a:rPr lang="en-US" sz="2400" b="0" kern="1200" dirty="0"/>
            <a:t>)</a:t>
          </a:r>
        </a:p>
      </dsp:txBody>
      <dsp:txXfrm>
        <a:off x="9066350" y="1466594"/>
        <a:ext cx="2049343" cy="15530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6271B-BD5B-EA4F-A2D4-8362B70402E4}">
      <dsp:nvSpPr>
        <dsp:cNvPr id="0" name=""/>
        <dsp:cNvSpPr/>
      </dsp:nvSpPr>
      <dsp:spPr>
        <a:xfrm>
          <a:off x="4908" y="1418275"/>
          <a:ext cx="2145981" cy="16497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Word vectors &amp; task-specific architectures (word2vec)</a:t>
          </a:r>
        </a:p>
      </dsp:txBody>
      <dsp:txXfrm>
        <a:off x="53227" y="1466594"/>
        <a:ext cx="2049343" cy="1553085"/>
      </dsp:txXfrm>
    </dsp:sp>
    <dsp:sp modelId="{8E1A8173-E832-4D46-9752-C16D18393F2B}">
      <dsp:nvSpPr>
        <dsp:cNvPr id="0" name=""/>
        <dsp:cNvSpPr/>
      </dsp:nvSpPr>
      <dsp:spPr>
        <a:xfrm>
          <a:off x="2365488" y="1977035"/>
          <a:ext cx="454948" cy="53220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365488" y="2083476"/>
        <a:ext cx="318464" cy="319321"/>
      </dsp:txXfrm>
    </dsp:sp>
    <dsp:sp modelId="{3421F521-5EE9-BD4F-AC0A-7FC6AC4869DA}">
      <dsp:nvSpPr>
        <dsp:cNvPr id="0" name=""/>
        <dsp:cNvSpPr/>
      </dsp:nvSpPr>
      <dsp:spPr>
        <a:xfrm>
          <a:off x="3009282" y="1418275"/>
          <a:ext cx="2145981" cy="16497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Pre-train &amp; fine-tune (BERT) </a:t>
          </a:r>
        </a:p>
      </dsp:txBody>
      <dsp:txXfrm>
        <a:off x="3057601" y="1466594"/>
        <a:ext cx="2049343" cy="1553085"/>
      </dsp:txXfrm>
    </dsp:sp>
    <dsp:sp modelId="{D4D8AD77-E8AE-DD49-8A98-0917D9B762DD}">
      <dsp:nvSpPr>
        <dsp:cNvPr id="0" name=""/>
        <dsp:cNvSpPr/>
      </dsp:nvSpPr>
      <dsp:spPr>
        <a:xfrm>
          <a:off x="5369862" y="1977035"/>
          <a:ext cx="454948" cy="53220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369862" y="2083476"/>
        <a:ext cx="318464" cy="319321"/>
      </dsp:txXfrm>
    </dsp:sp>
    <dsp:sp modelId="{B443C485-FFEC-9C4F-8667-7DFB467F1F6A}">
      <dsp:nvSpPr>
        <dsp:cNvPr id="0" name=""/>
        <dsp:cNvSpPr/>
      </dsp:nvSpPr>
      <dsp:spPr>
        <a:xfrm>
          <a:off x="6013657" y="1418275"/>
          <a:ext cx="2145981" cy="16497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LLMs &amp; in-context learning (GPT3)</a:t>
          </a:r>
        </a:p>
      </dsp:txBody>
      <dsp:txXfrm>
        <a:off x="6061976" y="1466594"/>
        <a:ext cx="2049343" cy="1553085"/>
      </dsp:txXfrm>
    </dsp:sp>
    <dsp:sp modelId="{44C6E477-7E93-9A4E-ACC6-4ADAAC1296D6}">
      <dsp:nvSpPr>
        <dsp:cNvPr id="0" name=""/>
        <dsp:cNvSpPr/>
      </dsp:nvSpPr>
      <dsp:spPr>
        <a:xfrm>
          <a:off x="8374237" y="1977035"/>
          <a:ext cx="454948" cy="53220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374237" y="2083476"/>
        <a:ext cx="318464" cy="319321"/>
      </dsp:txXfrm>
    </dsp:sp>
    <dsp:sp modelId="{E8EA05E3-7091-574F-A5BA-B58C0F43F37A}">
      <dsp:nvSpPr>
        <dsp:cNvPr id="0" name=""/>
        <dsp:cNvSpPr/>
      </dsp:nvSpPr>
      <dsp:spPr>
        <a:xfrm>
          <a:off x="9018031" y="1418275"/>
          <a:ext cx="2145981" cy="16497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Instruction tuning &amp; RLHF (</a:t>
          </a:r>
          <a:r>
            <a:rPr lang="en-US" sz="2400" b="1" kern="1200" dirty="0" err="1"/>
            <a:t>ChatGPT</a:t>
          </a:r>
          <a:r>
            <a:rPr lang="en-US" sz="2400" b="1" kern="1200" dirty="0"/>
            <a:t>)</a:t>
          </a:r>
        </a:p>
      </dsp:txBody>
      <dsp:txXfrm>
        <a:off x="9066350" y="1466594"/>
        <a:ext cx="2049343" cy="15530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6271B-BD5B-EA4F-A2D4-8362B70402E4}">
      <dsp:nvSpPr>
        <dsp:cNvPr id="0" name=""/>
        <dsp:cNvSpPr/>
      </dsp:nvSpPr>
      <dsp:spPr>
        <a:xfrm>
          <a:off x="4908" y="1418275"/>
          <a:ext cx="2145981" cy="16497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Word vectors &amp; task-specific architectures (word2vec)</a:t>
          </a:r>
        </a:p>
      </dsp:txBody>
      <dsp:txXfrm>
        <a:off x="53227" y="1466594"/>
        <a:ext cx="2049343" cy="1553085"/>
      </dsp:txXfrm>
    </dsp:sp>
    <dsp:sp modelId="{8E1A8173-E832-4D46-9752-C16D18393F2B}">
      <dsp:nvSpPr>
        <dsp:cNvPr id="0" name=""/>
        <dsp:cNvSpPr/>
      </dsp:nvSpPr>
      <dsp:spPr>
        <a:xfrm>
          <a:off x="2365488" y="1977035"/>
          <a:ext cx="454948" cy="53220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365488" y="2083476"/>
        <a:ext cx="318464" cy="319321"/>
      </dsp:txXfrm>
    </dsp:sp>
    <dsp:sp modelId="{3421F521-5EE9-BD4F-AC0A-7FC6AC4869DA}">
      <dsp:nvSpPr>
        <dsp:cNvPr id="0" name=""/>
        <dsp:cNvSpPr/>
      </dsp:nvSpPr>
      <dsp:spPr>
        <a:xfrm>
          <a:off x="3009282" y="1418275"/>
          <a:ext cx="2145981" cy="16497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Pre-train &amp; fine-tune (BERT) </a:t>
          </a:r>
        </a:p>
      </dsp:txBody>
      <dsp:txXfrm>
        <a:off x="3057601" y="1466594"/>
        <a:ext cx="2049343" cy="1553085"/>
      </dsp:txXfrm>
    </dsp:sp>
    <dsp:sp modelId="{D4D8AD77-E8AE-DD49-8A98-0917D9B762DD}">
      <dsp:nvSpPr>
        <dsp:cNvPr id="0" name=""/>
        <dsp:cNvSpPr/>
      </dsp:nvSpPr>
      <dsp:spPr>
        <a:xfrm>
          <a:off x="5369862" y="1977035"/>
          <a:ext cx="454948" cy="53220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369862" y="2083476"/>
        <a:ext cx="318464" cy="319321"/>
      </dsp:txXfrm>
    </dsp:sp>
    <dsp:sp modelId="{B443C485-FFEC-9C4F-8667-7DFB467F1F6A}">
      <dsp:nvSpPr>
        <dsp:cNvPr id="0" name=""/>
        <dsp:cNvSpPr/>
      </dsp:nvSpPr>
      <dsp:spPr>
        <a:xfrm>
          <a:off x="6013657" y="1418275"/>
          <a:ext cx="2145981" cy="16497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LLMs &amp; in-context learning (GPT3)</a:t>
          </a:r>
        </a:p>
      </dsp:txBody>
      <dsp:txXfrm>
        <a:off x="6061976" y="1466594"/>
        <a:ext cx="2049343" cy="1553085"/>
      </dsp:txXfrm>
    </dsp:sp>
    <dsp:sp modelId="{44C6E477-7E93-9A4E-ACC6-4ADAAC1296D6}">
      <dsp:nvSpPr>
        <dsp:cNvPr id="0" name=""/>
        <dsp:cNvSpPr/>
      </dsp:nvSpPr>
      <dsp:spPr>
        <a:xfrm>
          <a:off x="8374237" y="1977035"/>
          <a:ext cx="454948" cy="53220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374237" y="2083476"/>
        <a:ext cx="318464" cy="319321"/>
      </dsp:txXfrm>
    </dsp:sp>
    <dsp:sp modelId="{E8EA05E3-7091-574F-A5BA-B58C0F43F37A}">
      <dsp:nvSpPr>
        <dsp:cNvPr id="0" name=""/>
        <dsp:cNvSpPr/>
      </dsp:nvSpPr>
      <dsp:spPr>
        <a:xfrm>
          <a:off x="9018031" y="1418275"/>
          <a:ext cx="2145981" cy="16497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Instruction tuning &amp; RLHF (</a:t>
          </a:r>
          <a:r>
            <a:rPr lang="en-US" sz="2400" b="1" kern="1200" dirty="0" err="1"/>
            <a:t>ChatGPT</a:t>
          </a:r>
          <a:r>
            <a:rPr lang="en-US" sz="2400" b="1" kern="1200" dirty="0"/>
            <a:t>)</a:t>
          </a:r>
        </a:p>
      </dsp:txBody>
      <dsp:txXfrm>
        <a:off x="9066350" y="1466594"/>
        <a:ext cx="2049343" cy="15530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6DBDD-FFE3-FD4A-AC9D-336F40EF6910}" type="datetimeFigureOut">
              <a:rPr lang="en-US" smtClean="0"/>
              <a:t>1/8/24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461AA-4902-E04C-A09A-D18B2FB5B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02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461AA-4902-E04C-A09A-D18B2FB5B1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2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461AA-4902-E04C-A09A-D18B2FB5B1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0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 modeling penalizes all token-level mistakes equally, but some errors are worse than others.</a:t>
            </a:r>
          </a:p>
          <a:p>
            <a:r>
              <a:rPr lang="en-US" dirty="0"/>
              <a:t>Even with instruction finetuning,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461AA-4902-E04C-A09A-D18B2FB5B1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14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 modeling penalizes all token-level mistakes equally, but some errors are worse than others.</a:t>
            </a:r>
          </a:p>
          <a:p>
            <a:r>
              <a:rPr lang="en-US" dirty="0"/>
              <a:t>Even with instruction finetuning,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461AA-4902-E04C-A09A-D18B2FB5B1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41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461AA-4902-E04C-A09A-D18B2FB5B1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33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461AA-4902-E04C-A09A-D18B2FB5B1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05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[Wei et al., 2022; also see Nye et al., 2021]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461AA-4902-E04C-A09A-D18B2FB5B12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06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[Wei et al., 2022; also see Nye et al., 2021]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461AA-4902-E04C-A09A-D18B2FB5B12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6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5B3BD-74D6-BA1F-D263-B3BB416AF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F00B6-9E7A-1998-E74F-BD7D5A63D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6B591-1CE1-A0D7-FB1E-7F0A7293C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D72B7-4D1A-367A-E026-AA94955D3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B18F8-53D3-931B-8C19-30A2A190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B199C8-2815-F632-14FB-AA16EA48BDE6}"/>
              </a:ext>
            </a:extLst>
          </p:cNvPr>
          <p:cNvGrpSpPr/>
          <p:nvPr userDrawn="1"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E758EB7-9410-4398-5574-1C5AD54D37E2}"/>
                </a:ext>
              </a:extLst>
            </p:cNvPr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0650AED-1CBA-DD9F-2CC2-8CEA7B65F016}"/>
                </a:ext>
              </a:extLst>
            </p:cNvPr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55286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10053-CDEB-D6CE-FBAC-9FB11B3E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29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14DD1A-3586-7C04-8ACE-CF0EB3F40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368F4-B289-7710-CB01-937C7DFF6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847D2-D1D2-C168-08D8-F386A06B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8F61B-5B7D-CF7F-406B-AD5B33CC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79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C2F3B9-D790-3E92-65C5-DDBA1EDDB4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87DCA5-C7EA-16F8-9E93-AA339871C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51832-C5C6-5B43-E37B-33433E322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82995-0B9E-D723-E80F-189CF0CBA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67071-C7EB-4182-775A-6394D3DE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5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3">
            <a:extLst>
              <a:ext uri="{FF2B5EF4-FFF2-40B4-BE49-F238E27FC236}">
                <a16:creationId xmlns:a16="http://schemas.microsoft.com/office/drawing/2014/main" id="{F871AE72-35A5-4DD2-8A52-AB2AA8AA6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689" y="4305228"/>
            <a:ext cx="6948111" cy="2120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>
                <a:solidFill>
                  <a:schemeClr val="bg1"/>
                </a:solidFill>
              </a:defRPr>
            </a:lvl1pPr>
            <a:lvl2pPr>
              <a:defRPr sz="1867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6121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hap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3E32C6-F01F-FCD4-7174-2ED528ADB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990600"/>
            <a:ext cx="11658601" cy="5410199"/>
          </a:xfrm>
        </p:spPr>
        <p:txBody>
          <a:bodyPr/>
          <a:lstStyle>
            <a:lvl1pPr marL="342900" indent="-342900">
              <a:buSzPct val="60000"/>
              <a:buFont typeface="Wingdings" panose="05000000000000000000" pitchFamily="2" charset="2"/>
              <a:buChar char="q"/>
              <a:defRPr sz="2800"/>
            </a:lvl1pPr>
            <a:lvl2pPr marL="742950" indent="-285750">
              <a:buSzPct val="60000"/>
              <a:buFont typeface="Wingdings" panose="05000000000000000000" pitchFamily="2" charset="2"/>
              <a:buChar char="Ø"/>
              <a:defRPr sz="2400" b="0"/>
            </a:lvl2pPr>
            <a:lvl3pPr marL="1143000" indent="-228600">
              <a:buFont typeface="Courier New" panose="02070309020205020404" pitchFamily="49" charset="0"/>
              <a:buChar char="o"/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4B3854E-0506-9A13-05AE-E57524484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0819"/>
            <a:ext cx="11658601" cy="969781"/>
          </a:xfrm>
        </p:spPr>
        <p:txBody>
          <a:bodyPr/>
          <a:lstStyle>
            <a:lvl1pPr marL="182880" algn="l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5695B4F-549D-4FDC-5594-2D5B766DA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6492876"/>
            <a:ext cx="1422400" cy="365125"/>
          </a:xfrm>
        </p:spPr>
        <p:txBody>
          <a:bodyPr/>
          <a:lstStyle>
            <a:lvl1pPr algn="ctr">
              <a:defRPr sz="1400" b="1" baseline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93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990600"/>
            <a:ext cx="11658601" cy="5410199"/>
          </a:xfrm>
        </p:spPr>
        <p:txBody>
          <a:bodyPr/>
          <a:lstStyle>
            <a:lvl1pPr marL="342900" indent="-342900">
              <a:buSzPct val="60000"/>
              <a:buFont typeface="Wingdings" panose="05000000000000000000" pitchFamily="2" charset="2"/>
              <a:buChar char="q"/>
              <a:defRPr sz="2800"/>
            </a:lvl1pPr>
            <a:lvl2pPr marL="742950" indent="-285750">
              <a:buSzPct val="60000"/>
              <a:buFont typeface="Wingdings" panose="05000000000000000000" pitchFamily="2" charset="2"/>
              <a:buChar char="Ø"/>
              <a:defRPr sz="2400" b="0"/>
            </a:lvl2pPr>
            <a:lvl3pPr marL="1143000" indent="-228600">
              <a:buFont typeface="Courier New" panose="02070309020205020404" pitchFamily="49" charset="0"/>
              <a:buChar char="o"/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9" y="20819"/>
            <a:ext cx="11658601" cy="969781"/>
          </a:xfrm>
        </p:spPr>
        <p:txBody>
          <a:bodyPr/>
          <a:lstStyle>
            <a:lvl1pPr marL="182880" algn="l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15410" y="6492876"/>
            <a:ext cx="676589" cy="365125"/>
          </a:xfrm>
        </p:spPr>
        <p:txBody>
          <a:bodyPr/>
          <a:lstStyle>
            <a:lvl1pPr algn="ctr">
              <a:defRPr sz="1200" b="0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9D00882-420D-446F-B065-6675A463A2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46A69-1A96-2A98-509C-62C07C91A106}"/>
              </a:ext>
            </a:extLst>
          </p:cNvPr>
          <p:cNvSpPr txBox="1"/>
          <p:nvPr/>
        </p:nvSpPr>
        <p:spPr>
          <a:xfrm>
            <a:off x="228600" y="6488668"/>
            <a:ext cx="1676400" cy="30777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FMNLP 1402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E6AB8B-6628-4778-8FCB-1FBFFE37E74E}"/>
              </a:ext>
            </a:extLst>
          </p:cNvPr>
          <p:cNvCxnSpPr>
            <a:cxnSpLocks/>
          </p:cNvCxnSpPr>
          <p:nvPr userDrawn="1"/>
        </p:nvCxnSpPr>
        <p:spPr>
          <a:xfrm>
            <a:off x="266699" y="990600"/>
            <a:ext cx="983608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741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FC2655A-B01E-0261-15AA-EA02FEF42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85" y="95305"/>
            <a:ext cx="108943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9A688C7-2A9F-0798-6B43-05D049FE4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484" y="1825625"/>
            <a:ext cx="108943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2ADA27E-6C98-B4DF-DBD0-D736D5BE4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9E8B206-E6C6-89D2-2714-F305A53B1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A76DDD9-28FD-71BD-E64D-7E0527AF0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44ACD3C-4D38-1EED-9162-BC0AE7EA18FD}"/>
              </a:ext>
            </a:extLst>
          </p:cNvPr>
          <p:cNvCxnSpPr/>
          <p:nvPr userDrawn="1"/>
        </p:nvCxnSpPr>
        <p:spPr>
          <a:xfrm>
            <a:off x="459484" y="1477715"/>
            <a:ext cx="1091451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695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A4E6-3B06-6D19-DB10-884ABFE0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80BE3-64D9-470B-C410-3A6DCD3EC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37CBA-3E7F-CE22-FA2A-965A45F1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D6934-FF8C-659C-8DC8-DEF96140C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9669E-9061-AF67-A30B-2F07049E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90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C19B-0358-882C-0A11-38FEFBF5C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EF85F-4E0F-4173-4801-CEEDBD6216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D7E7F-291C-B072-A6BC-BDCB7AD59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4B82A-C91D-2418-276C-21BF0D3A7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F990F-D09D-D75F-BC10-2CE8229D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4551F-3D7A-5D98-883C-D12C9670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5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27867-5B9D-6970-E374-A332AE32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60765-236F-A543-144F-EF59A0D01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91CCD-48BA-A72D-7D39-A7D3757B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BA62D-D04D-9FC2-B1B3-5FEAABA51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C0273B-6D2F-E64A-2BFA-3419F3D033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D6303C-4A0E-8A48-07F3-A5CDF612A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429C87-D232-8D64-5E1C-4C71DF4E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AB7072-DC62-C692-B577-DF96EE0D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74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082A-2486-DD7E-61E9-0CC95DA15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2" y="80315"/>
            <a:ext cx="1118890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A7622D-443D-1910-6B29-27846BCE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7BC0A-F97D-C9B2-71A1-A1D05AFA4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86693-09C1-2D63-E10C-B07BD8FED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35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9404B2-F316-913C-22F3-BA524F25F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9CBDA-FA4A-7787-E7D1-92850F356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7CEDB-19FF-569B-94BC-A9F442C6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EE83F-1339-A340-A452-8EFEF81F8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90B44-7A69-CD1D-2F12-731B75434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6A978-8B39-EE1B-9E25-1D3351444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39C06-97C2-4B9C-E60C-BAA4E63DC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CB015-8BC6-5785-29DC-8416B25A6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BEE56-3395-C963-BD99-7A654DF8F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9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59B0-73D6-7B50-6E14-95E1CA9F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889221-9266-AE2A-0EE4-03A0C4008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C2DF-222C-C83C-42E1-C546350E5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A1760-7F5E-A764-C371-A974A6500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91C11-A1EA-2F46-F6B3-F4E34D9DA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520E2-2D4F-E1A9-B03C-152AAF398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2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931861-9116-DD1E-932E-A87C548A2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85" y="95305"/>
            <a:ext cx="108943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2E285-C115-5EE7-5871-6BADE89FC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484" y="1825625"/>
            <a:ext cx="108943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D0C8D-8764-DC76-FBF7-CEE23A1D33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B90BD-0740-7681-E141-08D32A089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F013E-E432-A3B0-DE68-47C01E6B3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1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eb.stanford.edu/class/cs224n/slides/cs224n-2023-lecture11-prompting-rlhf.pdf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2.04023.pd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architect.ai/model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architect.ai/model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BA18E2-6A68-45B2-84CA-39977E8728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6693" y="741391"/>
            <a:ext cx="10611496" cy="25171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/>
              <a:t>From Language Models to </a:t>
            </a:r>
            <a:r>
              <a:rPr lang="en-US" sz="4000" b="1" dirty="0" err="1"/>
              <a:t>ChatGPT</a:t>
            </a:r>
            <a:r>
              <a:rPr lang="en-US" sz="4000" b="1" dirty="0"/>
              <a:t>: Breakthroughs and Limitations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EACE03-638E-4E68-AB47-86FDF5D90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7326" y="4274117"/>
            <a:ext cx="3817348" cy="12486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spcBef>
                <a:spcPts val="667"/>
              </a:spcBef>
              <a:buNone/>
            </a:pPr>
            <a:r>
              <a:rPr lang="en-US" sz="2400" dirty="0">
                <a:solidFill>
                  <a:schemeClr val="tx1"/>
                </a:solidFill>
              </a:rPr>
              <a:t>Yadollah Yaghoobzadeh</a:t>
            </a:r>
          </a:p>
          <a:p>
            <a:pPr marL="0" indent="0" algn="ctr">
              <a:spcBef>
                <a:spcPts val="667"/>
              </a:spcBef>
              <a:buNone/>
            </a:pPr>
            <a:r>
              <a:rPr lang="en-US" sz="2400" dirty="0" err="1">
                <a:solidFill>
                  <a:schemeClr val="tx1"/>
                </a:solidFill>
              </a:rPr>
              <a:t>y.yaghoobzadeh@ut.ac.ir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AFD70F-20E3-55D2-E154-7D4FACFB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BDB812-268E-7EC5-B48A-752271816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A30E18-AA70-D998-AAFC-727CB0367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819AB8-E12B-6D39-3D8E-2AEAE49A9D3D}"/>
              </a:ext>
            </a:extLst>
          </p:cNvPr>
          <p:cNvSpPr txBox="1"/>
          <p:nvPr/>
        </p:nvSpPr>
        <p:spPr>
          <a:xfrm>
            <a:off x="1000055" y="6116609"/>
            <a:ext cx="7090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/>
              <a:t>Some slides are taken from: </a:t>
            </a:r>
            <a:r>
              <a:rPr lang="en-US" sz="1100" dirty="0">
                <a:hlinkClick r:id="rId2"/>
              </a:rPr>
              <a:t>https://web.stanford.edu/class/cs224n/slides/cs224n-2023-lecture11-prompting-rlhf.pdf</a:t>
            </a:r>
            <a:r>
              <a:rPr lang="en-US" sz="1100" dirty="0"/>
              <a:t> by </a:t>
            </a:r>
            <a:br>
              <a:rPr lang="en-US" sz="1100" dirty="0"/>
            </a:br>
            <a:r>
              <a:rPr lang="en-US" sz="1100" dirty="0"/>
              <a:t>Jesse Mu, Stanford NLP with deep learning course, CS224N/Ling284</a:t>
            </a:r>
          </a:p>
        </p:txBody>
      </p:sp>
      <p:pic>
        <p:nvPicPr>
          <p:cNvPr id="6" name="Picture 2" descr="Image result for دانشگاه تهران">
            <a:extLst>
              <a:ext uri="{FF2B5EF4-FFF2-40B4-BE49-F238E27FC236}">
                <a16:creationId xmlns:a16="http://schemas.microsoft.com/office/drawing/2014/main" id="{5082FA0C-A34A-F36A-7C1B-AA754EAF7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469" y="147031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658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B9D21A50-380A-7B1B-4008-D8CAE3A6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8CE273-4428-1CF3-36FB-B2B7F51F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488831-4588-42C3-8864-2DE83C729599}"/>
              </a:ext>
            </a:extLst>
          </p:cNvPr>
          <p:cNvSpPr txBox="1"/>
          <p:nvPr/>
        </p:nvSpPr>
        <p:spPr>
          <a:xfrm>
            <a:off x="3789118" y="2676698"/>
            <a:ext cx="4123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3200" dirty="0">
                <a:latin typeface="B Mitra" pitchFamily="2" charset="-78"/>
                <a:cs typeface="B Mitra" pitchFamily="2" charset="-78"/>
              </a:rPr>
              <a:t>معمولا بعد از ناهار چایی </a:t>
            </a:r>
            <a:r>
              <a:rPr lang="fa-IR" sz="3200" dirty="0">
                <a:solidFill>
                  <a:srgbClr val="C00000"/>
                </a:solidFill>
                <a:latin typeface="B Mitra" pitchFamily="2" charset="-78"/>
                <a:cs typeface="B Mitra" pitchFamily="2" charset="-78"/>
              </a:rPr>
              <a:t>میخوریم</a:t>
            </a:r>
            <a:r>
              <a:rPr lang="fa-IR" sz="3200" dirty="0">
                <a:latin typeface="B Mitra" pitchFamily="2" charset="-78"/>
                <a:cs typeface="B Mitra" pitchFamily="2" charset="-78"/>
              </a:rPr>
              <a:t> </a:t>
            </a:r>
            <a:endParaRPr lang="en-US" sz="3200" dirty="0">
              <a:latin typeface="B Mitra" pitchFamily="2" charset="-78"/>
              <a:cs typeface="B Mitra" pitchFamily="2" charset="-78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39B1866D-7CB8-351F-8A0C-CC3FB27A24A0}"/>
              </a:ext>
            </a:extLst>
          </p:cNvPr>
          <p:cNvSpPr/>
          <p:nvPr/>
        </p:nvSpPr>
        <p:spPr>
          <a:xfrm rot="16200000">
            <a:off x="6324841" y="2298125"/>
            <a:ext cx="365122" cy="220914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A3377-8CC6-7D19-0EDA-824372FA039B}"/>
              </a:ext>
            </a:extLst>
          </p:cNvPr>
          <p:cNvSpPr txBox="1"/>
          <p:nvPr/>
        </p:nvSpPr>
        <p:spPr>
          <a:xfrm>
            <a:off x="6171623" y="4326206"/>
            <a:ext cx="927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/>
              <a:t>History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3D0B91-54E9-0F35-EB0A-2E5145ED6DB9}"/>
              </a:ext>
            </a:extLst>
          </p:cNvPr>
          <p:cNvCxnSpPr>
            <a:cxnSpLocks/>
          </p:cNvCxnSpPr>
          <p:nvPr/>
        </p:nvCxnSpPr>
        <p:spPr>
          <a:xfrm flipV="1">
            <a:off x="4517009" y="3266418"/>
            <a:ext cx="0" cy="960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1DE016-D37D-6F4F-E7AA-48B6A1847DC8}"/>
              </a:ext>
            </a:extLst>
          </p:cNvPr>
          <p:cNvSpPr txBox="1"/>
          <p:nvPr/>
        </p:nvSpPr>
        <p:spPr>
          <a:xfrm>
            <a:off x="3549693" y="4326206"/>
            <a:ext cx="1777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/>
              <a:t>predicted word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1886F2-9F34-D52C-6A82-10EA8AC38563}"/>
              </a:ext>
            </a:extLst>
          </p:cNvPr>
          <p:cNvCxnSpPr>
            <a:cxnSpLocks/>
          </p:cNvCxnSpPr>
          <p:nvPr/>
        </p:nvCxnSpPr>
        <p:spPr>
          <a:xfrm flipV="1">
            <a:off x="6500554" y="3668383"/>
            <a:ext cx="0" cy="558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871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FB8B-4BC0-A6D0-7BEF-341A9EFF8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2" y="80315"/>
            <a:ext cx="11902190" cy="1325563"/>
          </a:xfrm>
        </p:spPr>
        <p:txBody>
          <a:bodyPr/>
          <a:lstStyle/>
          <a:p>
            <a:r>
              <a:rPr lang="en-US" dirty="0"/>
              <a:t>GPTs: Generative Pre-trained Transformers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817B1-C156-BC8E-FF50-01FE633B30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1513" y="2031688"/>
            <a:ext cx="7001656" cy="4324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Large language models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GPT-2 (1.5B parameters; Radford et al., 2019)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2400" dirty="0"/>
              <a:t>Same architecture as GPT, just bigger (117M -&gt; 1.5B) </a:t>
            </a:r>
          </a:p>
          <a:p>
            <a:pPr marL="0" indent="0">
              <a:buNone/>
            </a:pPr>
            <a:r>
              <a:rPr lang="en-US" sz="2400" dirty="0"/>
              <a:t>But trained on much more data: 4GB -&gt; 40GB</a:t>
            </a:r>
          </a:p>
          <a:p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FEE22-5FDF-2A13-6088-B696079AF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73C706-3535-C740-ADCB-8AC187A67FA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EBD36-F2F3-3E75-C487-18B50732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1593746"/>
            <a:ext cx="3352800" cy="2921000"/>
          </a:xfrm>
          <a:prstGeom prst="rect">
            <a:avLst/>
          </a:prstGeom>
        </p:spPr>
      </p:pic>
      <p:pic>
        <p:nvPicPr>
          <p:cNvPr id="4098" name="Picture 2" descr="Empowering Web App Development: The Advantages of OpenAI | by Imaginovation  | Medium">
            <a:extLst>
              <a:ext uri="{FF2B5EF4-FFF2-40B4-BE49-F238E27FC236}">
                <a16:creationId xmlns:a16="http://schemas.microsoft.com/office/drawing/2014/main" id="{02889950-F98F-8473-8D62-314008F59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082" y="209696"/>
            <a:ext cx="1905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262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88FB6-2D89-4334-F517-0A20256B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Emergent zero-shot 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79FB8-5539-5F7A-34FB-3B795F323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4D53C-6349-F94F-1B94-24AA4A9E27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8493" y="1907804"/>
            <a:ext cx="10895013" cy="1187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ability to do many tasks with no examples, and no gradient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81641-5F87-D5D0-BE0C-3F0359685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67" y="3582191"/>
            <a:ext cx="10271704" cy="1939550"/>
          </a:xfrm>
          <a:prstGeom prst="rect">
            <a:avLst/>
          </a:prstGeom>
        </p:spPr>
      </p:pic>
      <p:pic>
        <p:nvPicPr>
          <p:cNvPr id="6" name="Picture 2" descr="Empowering Web App Development: The Advantages of OpenAI | by Imaginovation  | Medium">
            <a:extLst>
              <a:ext uri="{FF2B5EF4-FFF2-40B4-BE49-F238E27FC236}">
                <a16:creationId xmlns:a16="http://schemas.microsoft.com/office/drawing/2014/main" id="{CA6483F0-D3DC-F139-8307-BB29816DB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082" y="209696"/>
            <a:ext cx="1905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60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8B5CE-7BCF-A295-D71B-B7889AB7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85" y="95305"/>
            <a:ext cx="10894316" cy="1325563"/>
          </a:xfrm>
        </p:spPr>
        <p:txBody>
          <a:bodyPr/>
          <a:lstStyle/>
          <a:p>
            <a:r>
              <a:rPr lang="en-US" dirty="0"/>
              <a:t>Emergent abilities of GPT-3 (2020)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8AC22-5087-58AC-1722-E4EB211F2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73C706-3535-C740-ADCB-8AC187A67FA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0534A-D3A5-C13B-19AF-7BE9AA9FD4F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90800" y="2286000"/>
            <a:ext cx="9601200" cy="17907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GPT-3 (175B parameters; Brown et al., 2020)</a:t>
            </a:r>
          </a:p>
          <a:p>
            <a:pPr lvl="1"/>
            <a:r>
              <a:rPr lang="en-US" dirty="0"/>
              <a:t>Another increase in size (1.5B -&gt; 175B) </a:t>
            </a:r>
          </a:p>
          <a:p>
            <a:pPr lvl="1"/>
            <a:r>
              <a:rPr lang="en-US" dirty="0"/>
              <a:t>and data (40GB -&gt; over 600GB)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A0EE5-B628-0375-4569-E0D066A5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50" y="4076700"/>
            <a:ext cx="9329789" cy="2164725"/>
          </a:xfrm>
          <a:prstGeom prst="rect">
            <a:avLst/>
          </a:prstGeom>
        </p:spPr>
      </p:pic>
      <p:pic>
        <p:nvPicPr>
          <p:cNvPr id="6" name="Picture 2" descr="Empowering Web App Development: The Advantages of OpenAI | by Imaginovation  | Medium">
            <a:extLst>
              <a:ext uri="{FF2B5EF4-FFF2-40B4-BE49-F238E27FC236}">
                <a16:creationId xmlns:a16="http://schemas.microsoft.com/office/drawing/2014/main" id="{9F11EE00-F7F7-9105-9ECB-FD5F0EFD3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082" y="209696"/>
            <a:ext cx="1905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831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A413B-4E08-B017-BA1A-05826727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5D6DF-556C-591C-57F1-5621274E9B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8925" y="3046079"/>
            <a:ext cx="11903075" cy="132556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In-context Learning</a:t>
            </a:r>
          </a:p>
        </p:txBody>
      </p:sp>
    </p:spTree>
    <p:extLst>
      <p:ext uri="{BB962C8B-B14F-4D97-AF65-F5344CB8AC3E}">
        <p14:creationId xmlns:p14="http://schemas.microsoft.com/office/powerpoint/2010/main" val="500767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EEE31C-2DB1-DA10-0C52-C9B15019C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2" y="80315"/>
            <a:ext cx="11902190" cy="1325563"/>
          </a:xfrm>
        </p:spPr>
        <p:txBody>
          <a:bodyPr/>
          <a:lstStyle/>
          <a:p>
            <a:r>
              <a:rPr lang="en-US" dirty="0"/>
              <a:t>Recent history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96A0F3E-1775-055B-5455-567B28332F2E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68004848"/>
              </p:ext>
            </p:extLst>
          </p:nvPr>
        </p:nvGraphicFramePr>
        <p:xfrm>
          <a:off x="511539" y="2079417"/>
          <a:ext cx="11168922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5CDC-D2EE-010E-D9C6-84C53F861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9D00882-420D-446F-B065-6675A463A2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52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605F-7C0C-F552-C426-AF5A758ED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2" y="80315"/>
            <a:ext cx="11902190" cy="1325563"/>
          </a:xfrm>
        </p:spPr>
        <p:txBody>
          <a:bodyPr/>
          <a:lstStyle/>
          <a:p>
            <a:r>
              <a:rPr lang="en-US" dirty="0"/>
              <a:t>Emergent in-context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BD354-76A8-B5BE-8E38-8F6152836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73C706-3535-C740-ADCB-8AC187A67FA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13796-CBA0-9555-0B6A-A841A50F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330" y="1902269"/>
            <a:ext cx="9161339" cy="4242499"/>
          </a:xfrm>
          <a:prstGeom prst="rect">
            <a:avLst/>
          </a:prstGeom>
        </p:spPr>
      </p:pic>
      <p:pic>
        <p:nvPicPr>
          <p:cNvPr id="3" name="Picture 2" descr="Empowering Web App Development: The Advantages of OpenAI | by Imaginovation  | Medium">
            <a:extLst>
              <a:ext uri="{FF2B5EF4-FFF2-40B4-BE49-F238E27FC236}">
                <a16:creationId xmlns:a16="http://schemas.microsoft.com/office/drawing/2014/main" id="{982E2AF8-219C-D206-8EC3-BFA345D8A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082" y="209696"/>
            <a:ext cx="1905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57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6F24A-8FA3-15F9-B6CD-96C9541C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17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72242F-85DF-CFFC-1CD5-621A8FDB5A6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12669" y="270818"/>
            <a:ext cx="8677275" cy="5773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6E4C98-8E2E-2AEF-F78E-491D6820AC7E}"/>
              </a:ext>
            </a:extLst>
          </p:cNvPr>
          <p:cNvSpPr txBox="1"/>
          <p:nvPr/>
        </p:nvSpPr>
        <p:spPr>
          <a:xfrm>
            <a:off x="2279840" y="6125517"/>
            <a:ext cx="8155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Few-shot GPT3 can beat strong task-specific fine-tuned models. </a:t>
            </a:r>
          </a:p>
        </p:txBody>
      </p:sp>
      <p:pic>
        <p:nvPicPr>
          <p:cNvPr id="3" name="Picture 2" descr="Empowering Web App Development: The Advantages of OpenAI | by Imaginovation  | Medium">
            <a:extLst>
              <a:ext uri="{FF2B5EF4-FFF2-40B4-BE49-F238E27FC236}">
                <a16:creationId xmlns:a16="http://schemas.microsoft.com/office/drawing/2014/main" id="{3F6685FC-157B-0E44-B444-29654456D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082" y="209696"/>
            <a:ext cx="1905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713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9F1D-BDA9-6326-2947-E2A68E47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2" y="80315"/>
            <a:ext cx="11902190" cy="1325563"/>
          </a:xfrm>
        </p:spPr>
        <p:txBody>
          <a:bodyPr/>
          <a:lstStyle/>
          <a:p>
            <a:r>
              <a:rPr lang="en-US" dirty="0"/>
              <a:t>Language modeling ≠ assisting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0413D-99E6-A0B8-EAD9-61D12B3C0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73C706-3535-C740-ADCB-8AC187A67FA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D6877-A482-92ED-EFB8-BEEA9B11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72" y="2118974"/>
            <a:ext cx="11360056" cy="37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3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3E99D-0E49-EA39-AF60-9D26ED4D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modeling ≠ assisting users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5BC61-59E9-A78C-D88A-7D8C1780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AD5A6-1F4E-E5AA-FE1D-158C50C8F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19" y="1873771"/>
            <a:ext cx="11187362" cy="381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F2931-3554-E20B-EB4E-0E053ED4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9D00882-420D-446F-B065-6675A463A27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46EE80-1032-F2EE-F2DF-D15F0F226F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1" y="2645944"/>
            <a:ext cx="2101516" cy="1325563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History of NLP evolution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CCEB111-3F60-E47F-D254-6C71D18131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323601"/>
              </p:ext>
            </p:extLst>
          </p:nvPr>
        </p:nvGraphicFramePr>
        <p:xfrm>
          <a:off x="3248763" y="625879"/>
          <a:ext cx="5694473" cy="6095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own Arrow 5">
            <a:extLst>
              <a:ext uri="{FF2B5EF4-FFF2-40B4-BE49-F238E27FC236}">
                <a16:creationId xmlns:a16="http://schemas.microsoft.com/office/drawing/2014/main" id="{1E4DC445-FDA9-078E-9738-05FEE791C54E}"/>
              </a:ext>
            </a:extLst>
          </p:cNvPr>
          <p:cNvSpPr/>
          <p:nvPr/>
        </p:nvSpPr>
        <p:spPr>
          <a:xfrm>
            <a:off x="9785682" y="2558751"/>
            <a:ext cx="1090862" cy="2229852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53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A413B-4E08-B017-BA1A-05826727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5D6DF-556C-591C-57F1-5621274E9B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959100"/>
            <a:ext cx="11903075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Instruction Tuning</a:t>
            </a:r>
          </a:p>
        </p:txBody>
      </p:sp>
    </p:spTree>
    <p:extLst>
      <p:ext uri="{BB962C8B-B14F-4D97-AF65-F5344CB8AC3E}">
        <p14:creationId xmlns:p14="http://schemas.microsoft.com/office/powerpoint/2010/main" val="2654426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EEE31C-2DB1-DA10-0C52-C9B15019C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2" y="80315"/>
            <a:ext cx="11902190" cy="1325563"/>
          </a:xfrm>
        </p:spPr>
        <p:txBody>
          <a:bodyPr/>
          <a:lstStyle/>
          <a:p>
            <a:r>
              <a:rPr lang="en-US" dirty="0"/>
              <a:t>Recent history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96A0F3E-1775-055B-5455-567B28332F2E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511539" y="2079417"/>
          <a:ext cx="11168922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5CDC-D2EE-010E-D9C6-84C53F861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9D00882-420D-446F-B065-6675A463A2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1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EB16C-22F5-4457-9B70-DA3AB85F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2" y="80315"/>
            <a:ext cx="11902190" cy="1325563"/>
          </a:xfrm>
        </p:spPr>
        <p:txBody>
          <a:bodyPr/>
          <a:lstStyle/>
          <a:p>
            <a:r>
              <a:rPr lang="en-US"/>
              <a:t>Instruction tuning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D8370-6FB6-E1B9-101B-0EC17DBD36F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5916" y="1767824"/>
            <a:ext cx="9601200" cy="8019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Collect examples of (instruction, output) pairs across many tasks and finetune an LLM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6AAA-8697-9BA4-F834-42083281A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73C706-3535-C740-ADCB-8AC187A67FA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98E6F-6CC3-E32C-2618-1F0A046B7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053" y="2895955"/>
            <a:ext cx="7772400" cy="3674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5D4C4-5720-9713-D4BF-7329ADE9C6E2}"/>
              </a:ext>
            </a:extLst>
          </p:cNvPr>
          <p:cNvSpPr txBox="1"/>
          <p:nvPr/>
        </p:nvSpPr>
        <p:spPr>
          <a:xfrm>
            <a:off x="10093440" y="6017604"/>
            <a:ext cx="1951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[FLAN-T5; Chung et al., 2022]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67625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0C24-1326-DF1A-90BD-AFAFAE0E0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2" y="80315"/>
            <a:ext cx="11902190" cy="1325563"/>
          </a:xfrm>
        </p:spPr>
        <p:txBody>
          <a:bodyPr/>
          <a:lstStyle/>
          <a:p>
            <a:r>
              <a:rPr lang="en-US" dirty="0"/>
              <a:t>Limitations of instruction-tuning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C7414-5421-F2F3-CB53-CCC371A0ACE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9484" y="1825625"/>
            <a:ext cx="1089431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 right answer for tasks like open-ended </a:t>
            </a:r>
            <a:r>
              <a:rPr lang="en-US" b="1" dirty="0"/>
              <a:t>creative</a:t>
            </a:r>
            <a:r>
              <a:rPr lang="en-US" dirty="0"/>
              <a:t> generation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Mismatch</a:t>
            </a:r>
            <a:r>
              <a:rPr lang="en-US" dirty="0"/>
              <a:t> between the </a:t>
            </a:r>
            <a:r>
              <a:rPr lang="en-US" b="1" dirty="0"/>
              <a:t>LM objective </a:t>
            </a:r>
            <a:r>
              <a:rPr lang="en-US" dirty="0"/>
              <a:t>and the objective of </a:t>
            </a:r>
            <a:r>
              <a:rPr lang="en-US" b="1" dirty="0"/>
              <a:t>“satisfy human preferences”</a:t>
            </a:r>
            <a:r>
              <a:rPr lang="en-US" dirty="0"/>
              <a:t>!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C3B42-0693-A7D5-472B-F396584F4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73C706-3535-C740-ADCB-8AC187A67FA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C3B42-0693-A7D5-472B-F396584F4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C7414-5421-F2F3-CB53-CCC371A0ACE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8493" y="625475"/>
            <a:ext cx="10895013" cy="56070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Can we explicitly attempt to </a:t>
            </a:r>
            <a:r>
              <a:rPr lang="en-US" sz="3200" b="1" dirty="0"/>
              <a:t>satisfy human preferences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916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7F862-DEED-6173-CCDC-19A404426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2" y="80315"/>
            <a:ext cx="11902190" cy="1325563"/>
          </a:xfrm>
        </p:spPr>
        <p:txBody>
          <a:bodyPr/>
          <a:lstStyle/>
          <a:p>
            <a:r>
              <a:rPr lang="en-US" dirty="0"/>
              <a:t>Reinforcement learning to the rescue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6ABE9-347E-270C-8AA0-E2246FC52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73C706-3535-C740-ADCB-8AC187A67FA9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9863E-FC32-EFFA-BDC5-C72A19BA44D9}"/>
              </a:ext>
            </a:extLst>
          </p:cNvPr>
          <p:cNvSpPr txBox="1">
            <a:spLocks/>
          </p:cNvSpPr>
          <p:nvPr/>
        </p:nvSpPr>
        <p:spPr>
          <a:xfrm>
            <a:off x="459484" y="1825625"/>
            <a:ext cx="108943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each LM sample 𝑠, imagine we had a way to obtain a human reward of that summary: 𝑅(𝑠) ∈ ℝ, higher is better.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We want to maximize the expected reward of samples from our LM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43EB2-BCEE-1011-8417-D0E97761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57" y="2790295"/>
            <a:ext cx="9530886" cy="24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89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99D87-CD7B-6C49-AB2D-E1935751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2" y="80315"/>
            <a:ext cx="11902190" cy="1325563"/>
          </a:xfrm>
        </p:spPr>
        <p:txBody>
          <a:bodyPr/>
          <a:lstStyle/>
          <a:p>
            <a:r>
              <a:rPr lang="en-US" dirty="0"/>
              <a:t>Optimizing for human preferences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E0CC4-AAD8-FF70-7789-E6A3F9A27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73C706-3535-C740-ADCB-8AC187A67FA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353EF-B070-0A70-9F2E-A1F523E4A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29" y="3165231"/>
            <a:ext cx="4658342" cy="102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42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E4F40-5264-C75F-06F7-99CF525B3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2" y="80315"/>
            <a:ext cx="11902190" cy="1325563"/>
          </a:xfrm>
        </p:spPr>
        <p:txBody>
          <a:bodyPr/>
          <a:lstStyle/>
          <a:p>
            <a:r>
              <a:rPr lang="en-US" dirty="0"/>
              <a:t>How do we model human preferences?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94085-B998-6970-D224-5B092D058B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15387" y="1839686"/>
            <a:ext cx="9601200" cy="1589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Model their preferences as a separate (NLP) problem!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EC6BD-DA4C-E518-2DAF-5F0925F3D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73C706-3535-C740-ADCB-8AC187A67FA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27CF6-DD1A-F546-AD2C-80BB6D8DA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53" y="2699300"/>
            <a:ext cx="11281494" cy="3267855"/>
          </a:xfrm>
          <a:prstGeom prst="rect">
            <a:avLst/>
          </a:prstGeom>
        </p:spPr>
      </p:pic>
      <p:pic>
        <p:nvPicPr>
          <p:cNvPr id="6" name="Picture 5" descr="Empowering Web App Development: The Advantages of OpenAI | by Imaginovation  | Medium">
            <a:extLst>
              <a:ext uri="{FF2B5EF4-FFF2-40B4-BE49-F238E27FC236}">
                <a16:creationId xmlns:a16="http://schemas.microsoft.com/office/drawing/2014/main" id="{DDD53CBD-CCAA-322C-1A54-12195D438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082" y="209696"/>
            <a:ext cx="1905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12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FCF3-8407-86A8-981F-9CDDEFEE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2" y="80315"/>
            <a:ext cx="11902190" cy="1325563"/>
          </a:xfrm>
        </p:spPr>
        <p:txBody>
          <a:bodyPr/>
          <a:lstStyle/>
          <a:p>
            <a:r>
              <a:rPr lang="en-US" dirty="0"/>
              <a:t>How do we model human preferences?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4B05D-57CD-F391-7020-0B4FDEBA1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73C706-3535-C740-ADCB-8AC187A67FA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E06FB-8706-1F49-2D99-5FDF3C7A6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462" y="2143593"/>
            <a:ext cx="6778238" cy="38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53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FCF3-8407-86A8-981F-9CDDEFEE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2" y="80315"/>
            <a:ext cx="11902190" cy="1325563"/>
          </a:xfrm>
        </p:spPr>
        <p:txBody>
          <a:bodyPr/>
          <a:lstStyle/>
          <a:p>
            <a:r>
              <a:rPr lang="en-US" dirty="0"/>
              <a:t>How do we model human preferences?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EDBA-3C74-A837-0FF4-B0355261E92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9484" y="1825625"/>
            <a:ext cx="1089431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Asking pairwise comparisons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4B05D-57CD-F391-7020-0B4FDEBA1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73C706-3535-C740-ADCB-8AC187A67FA9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09855-01CF-117B-90DA-A25100F6A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82103"/>
            <a:ext cx="9769901" cy="348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50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F2931-3554-E20B-EB4E-0E053ED4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9D00882-420D-446F-B065-6675A463A27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46EE80-1032-F2EE-F2DF-D15F0F226F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1" y="2645944"/>
            <a:ext cx="2101516" cy="1325563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History of NLP evolution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CCEB111-3F60-E47F-D254-6C71D18131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0023973"/>
              </p:ext>
            </p:extLst>
          </p:nvPr>
        </p:nvGraphicFramePr>
        <p:xfrm>
          <a:off x="3248763" y="625879"/>
          <a:ext cx="5694473" cy="6095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Down Arrow 5">
            <a:extLst>
              <a:ext uri="{FF2B5EF4-FFF2-40B4-BE49-F238E27FC236}">
                <a16:creationId xmlns:a16="http://schemas.microsoft.com/office/drawing/2014/main" id="{1E4DC445-FDA9-078E-9738-05FEE791C54E}"/>
              </a:ext>
            </a:extLst>
          </p:cNvPr>
          <p:cNvSpPr/>
          <p:nvPr/>
        </p:nvSpPr>
        <p:spPr>
          <a:xfrm>
            <a:off x="9785682" y="2558751"/>
            <a:ext cx="1090862" cy="2229852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39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9552-FB88-F81C-BA9F-0255BB05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RLHF: Putting it all together [</a:t>
            </a:r>
            <a:r>
              <a:rPr lang="en-US" dirty="0" err="1"/>
              <a:t>Christiano</a:t>
            </a:r>
            <a:r>
              <a:rPr lang="en-US" dirty="0"/>
              <a:t> et al., 2017; </a:t>
            </a:r>
            <a:r>
              <a:rPr lang="en-US" dirty="0" err="1"/>
              <a:t>Stiennon</a:t>
            </a:r>
            <a:r>
              <a:rPr lang="en-US" dirty="0"/>
              <a:t> et al., 2020]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668FA-8C2F-5F25-F1BA-F42187E51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73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6709-E781-8DFF-1BC6-DC504D830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RLHF provides gains over pretraining + finetuning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43D8A-7BB8-8029-8AF2-29F5E36E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C6679-4A4A-8EFF-21FD-2C926B138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28" y="2464938"/>
            <a:ext cx="6909373" cy="419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A94B8B-19AB-441A-A8DE-A98489415DB4}"/>
              </a:ext>
            </a:extLst>
          </p:cNvPr>
          <p:cNvSpPr txBox="1"/>
          <p:nvPr/>
        </p:nvSpPr>
        <p:spPr>
          <a:xfrm>
            <a:off x="9638675" y="2053652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InstructGPT</a:t>
            </a:r>
            <a:r>
              <a:rPr lang="en-US" dirty="0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545939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BFAA13-5622-D8F4-B2B2-B9F4E1F6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C7DF4-2402-5A82-9797-15DB47B65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6" y="1724663"/>
            <a:ext cx="10066678" cy="499681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C62164F-0E29-A1BE-97B1-8CB5D12D6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GPT3 to </a:t>
            </a:r>
            <a:r>
              <a:rPr lang="en-US" dirty="0" err="1"/>
              <a:t>InstructGPT</a:t>
            </a:r>
            <a:endParaRPr lang="en-US" dirty="0"/>
          </a:p>
        </p:txBody>
      </p:sp>
      <p:pic>
        <p:nvPicPr>
          <p:cNvPr id="2" name="Picture 1" descr="Empowering Web App Development: The Advantages of OpenAI | by Imaginovation  | Medium">
            <a:extLst>
              <a:ext uri="{FF2B5EF4-FFF2-40B4-BE49-F238E27FC236}">
                <a16:creationId xmlns:a16="http://schemas.microsoft.com/office/drawing/2014/main" id="{04877CC8-DEEC-50C7-CBF6-B2D28327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082" y="209696"/>
            <a:ext cx="1905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786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9" name="Freeform: Shape 10248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70E07-C30E-2433-4918-8C0DB8629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5042437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ChatGPT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Instruction finetuning + RLHF for 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dialog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agents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B4EA480-49EE-B573-7E1E-79384EF41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6253" y="1103221"/>
            <a:ext cx="4942280" cy="465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34E063-E274-53E0-D19E-0672DFDE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73C706-3535-C740-ADCB-8AC187A67FA9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4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EB709-74A7-0F1E-C1FA-F6AEB0199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65248-B453-B4EC-B1C7-B57FF513A4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97769" y="818648"/>
            <a:ext cx="6705599" cy="14414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From:</a:t>
            </a:r>
          </a:p>
          <a:p>
            <a:pPr marL="457200" lvl="1" indent="0">
              <a:buNone/>
            </a:pPr>
            <a:r>
              <a:rPr lang="en-US" dirty="0"/>
              <a:t>Tehran is located in __________</a:t>
            </a:r>
          </a:p>
          <a:p>
            <a:pPr marL="0" indent="0">
              <a:buNone/>
            </a:pPr>
            <a:r>
              <a:rPr lang="en-US" dirty="0"/>
              <a:t>To: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B2265-22F7-7564-DC88-DEA7B8A71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979" y="2591699"/>
            <a:ext cx="6500260" cy="39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39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CCA9B-7065-2723-43FE-F8347C81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2" y="80315"/>
            <a:ext cx="11902190" cy="1325563"/>
          </a:xfrm>
        </p:spPr>
        <p:txBody>
          <a:bodyPr/>
          <a:lstStyle/>
          <a:p>
            <a:r>
              <a:rPr lang="en-US" b="1" i="0" u="none" strike="noStrike" dirty="0">
                <a:effectLst/>
                <a:latin typeface="Söhne"/>
              </a:rPr>
              <a:t>Practical 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B0AA-4B13-29CC-0B35-08C0A6E4B3B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9484" y="1825625"/>
            <a:ext cx="10894316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b="1" i="0" u="none" strike="noStrike" dirty="0">
                <a:effectLst/>
                <a:latin typeface="Söhne"/>
              </a:rPr>
              <a:t>Use in Education</a:t>
            </a:r>
          </a:p>
          <a:p>
            <a:pPr marL="457200" lvl="1" indent="0">
              <a:buNone/>
            </a:pPr>
            <a:endParaRPr lang="en-US" b="0" i="0" u="none" strike="noStrike" dirty="0">
              <a:effectLst/>
              <a:latin typeface="Söhne"/>
            </a:endParaRPr>
          </a:p>
          <a:p>
            <a:pPr marL="457200" lvl="1" indent="0">
              <a:buNone/>
            </a:pPr>
            <a:endParaRPr lang="en-US" dirty="0">
              <a:latin typeface="Söhne"/>
            </a:endParaRPr>
          </a:p>
          <a:p>
            <a:pPr marL="457200" lvl="1" indent="0">
              <a:buNone/>
            </a:pPr>
            <a:endParaRPr lang="en-US" b="0" i="0" u="none" strike="noStrike" dirty="0">
              <a:effectLst/>
              <a:latin typeface="Söhne"/>
            </a:endParaRPr>
          </a:p>
          <a:p>
            <a:pPr marL="457200" lvl="1" indent="0">
              <a:buNone/>
            </a:pPr>
            <a:r>
              <a:rPr lang="en-US" b="1" i="0" u="none" strike="noStrike" dirty="0">
                <a:effectLst/>
                <a:latin typeface="Söhne"/>
              </a:rPr>
              <a:t>Industry Applications</a:t>
            </a:r>
          </a:p>
          <a:p>
            <a:pPr marL="457200" lvl="1" indent="0">
              <a:buNone/>
            </a:pPr>
            <a:endParaRPr lang="en-US" dirty="0">
              <a:latin typeface="Söhne"/>
            </a:endParaRPr>
          </a:p>
          <a:p>
            <a:pPr marL="457200" lvl="1" indent="0">
              <a:buNone/>
            </a:pPr>
            <a:endParaRPr lang="en-US" b="0" i="0" u="none" strike="noStrike" dirty="0">
              <a:effectLst/>
              <a:latin typeface="Söhne"/>
            </a:endParaRPr>
          </a:p>
          <a:p>
            <a:pPr marL="457200" lvl="1" indent="0">
              <a:buNone/>
            </a:pPr>
            <a:endParaRPr lang="en-US" b="0" i="0" u="none" strike="noStrike" dirty="0">
              <a:effectLst/>
              <a:latin typeface="Söhne"/>
            </a:endParaRPr>
          </a:p>
          <a:p>
            <a:pPr marL="457200" lvl="1" indent="0">
              <a:buNone/>
            </a:pPr>
            <a:r>
              <a:rPr lang="en-US" b="1" i="0" u="none" strike="noStrike" dirty="0">
                <a:effectLst/>
                <a:latin typeface="Söhne"/>
              </a:rPr>
              <a:t>Accessibility and Language Support</a:t>
            </a:r>
            <a:endParaRPr lang="en-US" dirty="0">
              <a:latin typeface="Söhne"/>
            </a:endParaRPr>
          </a:p>
          <a:p>
            <a:pPr marL="457200" lvl="1" indent="0">
              <a:buNone/>
            </a:pPr>
            <a:endParaRPr lang="en-US" b="0" i="0" u="none" strike="noStrike" dirty="0">
              <a:effectLst/>
              <a:latin typeface="Söhne"/>
            </a:endParaRPr>
          </a:p>
          <a:p>
            <a:pPr marL="457200" lvl="1" indent="0">
              <a:buNone/>
            </a:pPr>
            <a:endParaRPr lang="en-US" b="0" i="0" u="none" strike="noStrike" dirty="0"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6537E-1508-5913-4D78-53D7D5218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73C706-3535-C740-ADCB-8AC187A67F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64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A132-5260-0CDC-E238-0A8AFE6E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2" y="80315"/>
            <a:ext cx="11902190" cy="1325563"/>
          </a:xfrm>
        </p:spPr>
        <p:txBody>
          <a:bodyPr/>
          <a:lstStyle/>
          <a:p>
            <a:r>
              <a:rPr lang="en-US" dirty="0"/>
              <a:t>Limitations of RL + Reward Modeling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DA778-5C3B-C242-4508-29774623CC1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2210" y="1964145"/>
            <a:ext cx="4646023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Human preferences are unreliable!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”</a:t>
            </a:r>
            <a:r>
              <a:rPr lang="en-US" b="1" dirty="0"/>
              <a:t>Reward hacking</a:t>
            </a:r>
            <a:r>
              <a:rPr lang="en-US" dirty="0"/>
              <a:t>” is a common problem in RL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B1C2B1-0A94-4F8A-5549-CD908FCB8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73C706-3535-C740-ADCB-8AC187A67FA9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4D560-D7DE-C955-9C8B-C9A0797BB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164" y="1717481"/>
            <a:ext cx="5663501" cy="476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42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robot with a face">
            <a:extLst>
              <a:ext uri="{FF2B5EF4-FFF2-40B4-BE49-F238E27FC236}">
                <a16:creationId xmlns:a16="http://schemas.microsoft.com/office/drawing/2014/main" id="{263A8BED-0AFB-6BB7-8F64-91A30442A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" r="1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B0AA-4B13-29CC-0B35-08C0A6E4B3B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4747" y="862075"/>
            <a:ext cx="3822189" cy="4291816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dirty="0"/>
              <a:t>Chatbots are rewarded to produce responses that seem </a:t>
            </a:r>
            <a:r>
              <a:rPr lang="en-US" b="1" dirty="0"/>
              <a:t>authoritative</a:t>
            </a:r>
            <a:r>
              <a:rPr lang="en-US" dirty="0"/>
              <a:t> and </a:t>
            </a:r>
            <a:r>
              <a:rPr lang="en-US" b="1" dirty="0"/>
              <a:t>helpful</a:t>
            </a:r>
            <a:r>
              <a:rPr lang="en-US" dirty="0"/>
              <a:t>, regardless of truth</a:t>
            </a:r>
          </a:p>
          <a:p>
            <a:pPr marL="0"/>
            <a:endParaRPr lang="en-US" dirty="0"/>
          </a:p>
          <a:p>
            <a:pPr marL="0" indent="0">
              <a:buNone/>
            </a:pPr>
            <a:r>
              <a:rPr lang="en-US" dirty="0"/>
              <a:t>Models of human preferences are even more unreliable!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6537E-1508-5913-4D78-53D7D5218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E73C706-3535-C740-ADCB-8AC187A67FA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533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9" name="Picture 18" descr="A robot with a face">
            <a:extLst>
              <a:ext uri="{FF2B5EF4-FFF2-40B4-BE49-F238E27FC236}">
                <a16:creationId xmlns:a16="http://schemas.microsoft.com/office/drawing/2014/main" id="{263A8BED-0AFB-6BB7-8F64-91A30442A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63" b="21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6537E-1508-5913-4D78-53D7D5218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6E73C706-3535-C740-ADCB-8AC187A67FA9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7033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0422-52F1-2EC4-8BE9-499FF12F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ChatGPT</a:t>
            </a:r>
            <a:r>
              <a:rPr lang="en-US" dirty="0"/>
              <a:t> hallucinates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C49A6-C5D1-7D89-9A88-7B7687EB9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575204C-E01B-70E9-E0AE-5E540EEB4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58" y="1524633"/>
            <a:ext cx="11594283" cy="324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64698-D171-2384-E1CE-8F716A98EA49}"/>
              </a:ext>
            </a:extLst>
          </p:cNvPr>
          <p:cNvSpPr txBox="1"/>
          <p:nvPr/>
        </p:nvSpPr>
        <p:spPr>
          <a:xfrm>
            <a:off x="2395330" y="5253057"/>
            <a:ext cx="6907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Numbers marked in </a:t>
            </a:r>
            <a:r>
              <a:rPr lang="en-US" sz="1800" b="0" i="0" u="none" strike="noStrike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red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are wrong, ChatGPT imagines them.</a:t>
            </a:r>
            <a:endParaRPr lang="en-US" b="0">
              <a:effectLst/>
            </a:endParaRPr>
          </a:p>
          <a:p>
            <a:br>
              <a:rPr lang="en-US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CA1A3B-7F30-F35E-C7CC-130AD243CED6}"/>
              </a:ext>
            </a:extLst>
          </p:cNvPr>
          <p:cNvSpPr txBox="1"/>
          <p:nvPr/>
        </p:nvSpPr>
        <p:spPr>
          <a:xfrm>
            <a:off x="2797864" y="6172148"/>
            <a:ext cx="61026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[Bang et al., 2023:</a:t>
            </a:r>
            <a:r>
              <a:rPr lang="en-US" sz="1600" b="0" i="0" u="sng" strike="noStrike">
                <a:solidFill>
                  <a:srgbClr val="3D85C6"/>
                </a:solidFill>
                <a:effectLst/>
                <a:latin typeface="Arial" panose="020B0604020202020204" pitchFamily="34" charset="0"/>
                <a:hlinkClick r:id="rId3"/>
              </a:rPr>
              <a:t>https://arxiv.org/pdf/2302.04023.pdf</a:t>
            </a:r>
            <a:r>
              <a:rPr lang="en-US" sz="1600" b="0" i="0" u="none" strike="noStrike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]</a:t>
            </a:r>
            <a:endParaRPr lang="en-US" sz="1600" b="0">
              <a:effectLst/>
            </a:endParaRPr>
          </a:p>
          <a:p>
            <a:br>
              <a:rPr lang="en-US" sz="160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4854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EEE31C-2DB1-DA10-0C52-C9B15019C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2" y="80315"/>
            <a:ext cx="11902190" cy="1325563"/>
          </a:xfrm>
        </p:spPr>
        <p:txBody>
          <a:bodyPr/>
          <a:lstStyle/>
          <a:p>
            <a:r>
              <a:rPr lang="en-US" dirty="0"/>
              <a:t>Recent history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96A0F3E-1775-055B-5455-567B28332F2E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8899320"/>
              </p:ext>
            </p:extLst>
          </p:nvPr>
        </p:nvGraphicFramePr>
        <p:xfrm>
          <a:off x="511539" y="2079417"/>
          <a:ext cx="11168922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5CDC-D2EE-010E-D9C6-84C53F861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9D00882-420D-446F-B065-6675A463A2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7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026271B-BD5B-EA4F-A2D4-8362B70402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E1A8173-E832-4D46-9752-C16D18393F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421F521-5EE9-BD4F-AC0A-7FC6AC4869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4D8AD77-E8AE-DD49-8A98-0917D9B76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443C485-FFEC-9C4F-8667-7DFB467F1F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4C6E477-7E93-9A4E-ACC6-4ADAAC1296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8EA05E3-7091-574F-A5BA-B58C0F43F3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99E9-5C18-352E-639C-203206FC6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ChatGPT</a:t>
            </a:r>
            <a:r>
              <a:rPr lang="en-US" dirty="0"/>
              <a:t> has a timestamp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4DBF44-96FA-BEEC-CFA0-24A7625A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40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B6E5573-AA72-F600-9D27-88CCE23C9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71700"/>
            <a:ext cx="9601200" cy="268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B4BF03-E680-E01B-3C73-8ED8AB542353}"/>
              </a:ext>
            </a:extLst>
          </p:cNvPr>
          <p:cNvSpPr txBox="1"/>
          <p:nvPr/>
        </p:nvSpPr>
        <p:spPr>
          <a:xfrm>
            <a:off x="1997765" y="5346422"/>
            <a:ext cx="61026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 answer should have been </a:t>
            </a:r>
            <a:r>
              <a:rPr lang="en-US" sz="1800" b="0" i="0" u="none" strike="noStrike" dirty="0">
                <a:solidFill>
                  <a:srgbClr val="6D9EEB"/>
                </a:solidFill>
                <a:effectLst/>
                <a:latin typeface="Open Sans" panose="020B0606030504020204" pitchFamily="34" charset="0"/>
              </a:rPr>
              <a:t>Argentina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but it is not always trained on the most recent data.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57885A-EA44-472F-BD4A-85B03DBE4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9" b="9561"/>
          <a:stretch/>
        </p:blipFill>
        <p:spPr>
          <a:xfrm>
            <a:off x="226738" y="1279525"/>
            <a:ext cx="11738523" cy="4724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F7A0FF-893C-4CF8-A9C0-BE2B408D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 Sizes (Up to March 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CC6DC-04EF-4E4C-B9A0-8DB39EB6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0C84B-3350-442C-8845-5BFBA1CE03EE}"/>
              </a:ext>
            </a:extLst>
          </p:cNvPr>
          <p:cNvSpPr txBox="1"/>
          <p:nvPr/>
        </p:nvSpPr>
        <p:spPr>
          <a:xfrm>
            <a:off x="0" y="6206332"/>
            <a:ext cx="61546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https://lifearchitect.ai/models/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122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57667D-7EA9-41A7-8763-3A6935620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3" b="9561"/>
          <a:stretch/>
        </p:blipFill>
        <p:spPr>
          <a:xfrm>
            <a:off x="16523" y="1219199"/>
            <a:ext cx="12175477" cy="491029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7FDBFD-D77C-46C1-AAF7-404D86B7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Language Models (Up to September 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1F817-75C9-4FBB-9E11-EA6ECDD1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0A660-CCDA-4EF1-A863-D1A7D3765E58}"/>
              </a:ext>
            </a:extLst>
          </p:cNvPr>
          <p:cNvSpPr txBox="1"/>
          <p:nvPr/>
        </p:nvSpPr>
        <p:spPr>
          <a:xfrm>
            <a:off x="0" y="6206332"/>
            <a:ext cx="61546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https://lifearchitect.ai/models/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0341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EEE31C-2DB1-DA10-0C52-C9B15019C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2" y="80315"/>
            <a:ext cx="11902190" cy="1325563"/>
          </a:xfrm>
        </p:spPr>
        <p:txBody>
          <a:bodyPr/>
          <a:lstStyle/>
          <a:p>
            <a:r>
              <a:rPr lang="en-US" dirty="0"/>
              <a:t>Recent history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96A0F3E-1775-055B-5455-567B28332F2E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511539" y="2079417"/>
          <a:ext cx="11168922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5CDC-D2EE-010E-D9C6-84C53F861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9D00882-420D-446F-B065-6675A463A27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02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09DCF-DBA1-4249-019D-F140522B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Near future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43F69-5D47-5DBF-BA31-300CC2757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focus only on the iterations of the same process: scaling models and data?</a:t>
            </a:r>
          </a:p>
          <a:p>
            <a:r>
              <a:rPr lang="en-US" dirty="0"/>
              <a:t>How should we actually measure the quality of these models?</a:t>
            </a:r>
          </a:p>
          <a:p>
            <a:r>
              <a:rPr lang="en-US" dirty="0"/>
              <a:t>Are these models the end of NLP research?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60154-593F-6D29-2BE0-B0A75052C2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02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CFCEA-14E3-D83A-7133-67E93061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84040-B509-CF77-7C44-C3443A7AA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325174"/>
            <a:ext cx="4778922" cy="603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05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52158D-1E09-4D6A-92A8-998CC643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5967F-5BE6-980F-86B7-1DDCA371D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82562"/>
            <a:ext cx="4953000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58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8E0E4C-2859-7385-A95A-0804408BB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FDCFE-6D4A-A5D8-185F-2E6B47F4E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607" y="129832"/>
            <a:ext cx="3590027" cy="659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40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57E3C-68D8-A7F2-D868-302EB09EC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2" y="80315"/>
            <a:ext cx="11902190" cy="1325563"/>
          </a:xfrm>
        </p:spPr>
        <p:txBody>
          <a:bodyPr/>
          <a:lstStyle/>
          <a:p>
            <a:r>
              <a:rPr lang="en-US" dirty="0"/>
              <a:t>Limits of prompting for harder tasks?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4BAFA-88E2-B80E-E884-85AD8CE31A5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9484" y="1825625"/>
            <a:ext cx="1089431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tasks seem too hard for even large LMs to learn through prompting alone!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823A1-B1B5-C087-0B31-A48FBB5BD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73C706-3535-C740-ADCB-8AC187A67FA9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AE621-D93F-72F3-7CD0-9A8080F72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744835"/>
            <a:ext cx="5181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58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1B3A5-9FAE-2D4F-AB2B-2021BEA6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current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B0A87-C4F5-59DE-A44F-949998E6C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Improving results of the current models by prompt engineering</a:t>
            </a:r>
          </a:p>
          <a:p>
            <a:r>
              <a:rPr lang="en-US" dirty="0"/>
              <a:t>Building applications on top of LLMs</a:t>
            </a:r>
          </a:p>
          <a:p>
            <a:r>
              <a:rPr lang="en-US" dirty="0"/>
              <a:t>Training new LLMs and multi-modal models</a:t>
            </a:r>
          </a:p>
          <a:p>
            <a:r>
              <a:rPr lang="en-US" dirty="0"/>
              <a:t>Building better multilingual LLMs </a:t>
            </a:r>
          </a:p>
          <a:p>
            <a:r>
              <a:rPr lang="en-US" dirty="0"/>
              <a:t>Fairness, privacy, security</a:t>
            </a:r>
          </a:p>
          <a:p>
            <a:r>
              <a:rPr lang="en-US" dirty="0"/>
              <a:t>Interpretation and </a:t>
            </a:r>
            <a:r>
              <a:rPr lang="en-US" dirty="0" err="1"/>
              <a:t>explainability</a:t>
            </a:r>
            <a:endParaRPr lang="en-US" dirty="0"/>
          </a:p>
          <a:p>
            <a:r>
              <a:rPr lang="en-US" dirty="0"/>
              <a:t>Reducing hallucination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A692E-BDFD-6C10-6A1F-B0342EDAC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62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EEE31C-2DB1-DA10-0C52-C9B15019C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2" y="80315"/>
            <a:ext cx="11902190" cy="1325563"/>
          </a:xfrm>
        </p:spPr>
        <p:txBody>
          <a:bodyPr/>
          <a:lstStyle/>
          <a:p>
            <a:r>
              <a:rPr lang="en-US" dirty="0"/>
              <a:t>Recent history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96A0F3E-1775-055B-5455-567B28332F2E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67738072"/>
              </p:ext>
            </p:extLst>
          </p:nvPr>
        </p:nvGraphicFramePr>
        <p:xfrm>
          <a:off x="511539" y="2079417"/>
          <a:ext cx="11168922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5CDC-D2EE-010E-D9C6-84C53F861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9D00882-420D-446F-B065-6675A463A2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44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4363-018F-DCAD-25A2-A412310C0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2" y="80315"/>
            <a:ext cx="11902190" cy="1325563"/>
          </a:xfrm>
        </p:spPr>
        <p:txBody>
          <a:bodyPr/>
          <a:lstStyle/>
          <a:p>
            <a:r>
              <a:rPr lang="en-US" dirty="0"/>
              <a:t>Chain-of-thought prompting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007FF-0F70-F25A-5E11-D22C438DD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73C706-3535-C740-ADCB-8AC187A67FA9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40BC1-4809-A165-9583-6417A8D5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94" y="1793807"/>
            <a:ext cx="5113416" cy="46145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B05A5D-D86F-A165-C0A6-1B4FB27FDF68}"/>
              </a:ext>
            </a:extLst>
          </p:cNvPr>
          <p:cNvSpPr txBox="1"/>
          <p:nvPr/>
        </p:nvSpPr>
        <p:spPr>
          <a:xfrm>
            <a:off x="164892" y="6408353"/>
            <a:ext cx="2844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[Wei et al., 2022; also see Nye et al., 2021]</a:t>
            </a:r>
          </a:p>
        </p:txBody>
      </p:sp>
    </p:spTree>
    <p:extLst>
      <p:ext uri="{BB962C8B-B14F-4D97-AF65-F5344CB8AC3E}">
        <p14:creationId xmlns:p14="http://schemas.microsoft.com/office/powerpoint/2010/main" val="982499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4363-018F-DCAD-25A2-A412310C0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2" y="80315"/>
            <a:ext cx="11902190" cy="1325563"/>
          </a:xfrm>
        </p:spPr>
        <p:txBody>
          <a:bodyPr/>
          <a:lstStyle/>
          <a:p>
            <a:r>
              <a:rPr lang="en-US" dirty="0"/>
              <a:t>Chain-of-thought prompting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007FF-0F70-F25A-5E11-D22C438DD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73C706-3535-C740-ADCB-8AC187A67FA9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40BC1-4809-A165-9583-6417A8D5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94" y="1793807"/>
            <a:ext cx="5113416" cy="4614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BE7E41-5564-F019-1E1C-11169CC09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292" y="1793807"/>
            <a:ext cx="5072605" cy="5008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B05A5D-D86F-A165-C0A6-1B4FB27FDF68}"/>
              </a:ext>
            </a:extLst>
          </p:cNvPr>
          <p:cNvSpPr txBox="1"/>
          <p:nvPr/>
        </p:nvSpPr>
        <p:spPr>
          <a:xfrm>
            <a:off x="164892" y="6408353"/>
            <a:ext cx="2844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[Wei et al., 2022; also see Nye et al., 2021]</a:t>
            </a:r>
          </a:p>
        </p:txBody>
      </p:sp>
    </p:spTree>
    <p:extLst>
      <p:ext uri="{BB962C8B-B14F-4D97-AF65-F5344CB8AC3E}">
        <p14:creationId xmlns:p14="http://schemas.microsoft.com/office/powerpoint/2010/main" val="621809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83C243-CF57-0F4E-B362-C3C0D8E4C9E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48158" y="1457640"/>
            <a:ext cx="11152319" cy="48758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77C2CA-9825-633C-330D-9B1692C68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73C706-3535-C740-ADCB-8AC187A67FA9}" type="slidenum">
              <a:rPr lang="en-US" smtClean="0"/>
              <a:t>6</a:t>
            </a:fld>
            <a:endParaRPr lang="en-US"/>
          </a:p>
        </p:txBody>
      </p:sp>
      <p:pic>
        <p:nvPicPr>
          <p:cNvPr id="3076" name="Picture 4" descr="Bert | Muppet Wiki | Fandom">
            <a:extLst>
              <a:ext uri="{FF2B5EF4-FFF2-40B4-BE49-F238E27FC236}">
                <a16:creationId xmlns:a16="http://schemas.microsoft.com/office/drawing/2014/main" id="{6FC7C1DB-740F-C54C-5A0E-B8502657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" y="132323"/>
            <a:ext cx="1109897" cy="184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3732010-9562-E1B6-DFE5-714835B27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33" y="132077"/>
            <a:ext cx="10894316" cy="1325563"/>
          </a:xfrm>
        </p:spPr>
        <p:txBody>
          <a:bodyPr/>
          <a:lstStyle/>
          <a:p>
            <a:r>
              <a:rPr lang="en-US" dirty="0"/>
              <a:t>BERT, 2018</a:t>
            </a:r>
          </a:p>
        </p:txBody>
      </p:sp>
    </p:spTree>
    <p:extLst>
      <p:ext uri="{BB962C8B-B14F-4D97-AF65-F5344CB8AC3E}">
        <p14:creationId xmlns:p14="http://schemas.microsoft.com/office/powerpoint/2010/main" val="2268663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54FB97-EB53-1442-82F8-8DF6B4368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822" y="2257181"/>
            <a:ext cx="11308354" cy="34167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30018-9DAF-445B-8B11-5BCDC243F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60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ducing Model Size - Language Models · Sujay S Kumar">
            <a:extLst>
              <a:ext uri="{FF2B5EF4-FFF2-40B4-BE49-F238E27FC236}">
                <a16:creationId xmlns:a16="http://schemas.microsoft.com/office/drawing/2014/main" id="{711CEC19-4161-33DB-0D49-4D11A1D46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675256"/>
            <a:ext cx="9220200" cy="486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387B3E6-C8BB-4E19-BC27-BD0A09D2F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in #parameters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9D09AC-9F4B-9056-8675-70974D863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73C706-3535-C740-ADCB-8AC187A67FA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88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1AA05D-0036-E60C-8661-30380C8E0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in #words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E84F64-8B4F-AA23-6795-995B82EF6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467DA8-0DEA-D21A-A9CE-1C937F9620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1123" b="9840"/>
          <a:stretch/>
        </p:blipFill>
        <p:spPr>
          <a:xfrm>
            <a:off x="2999664" y="1481184"/>
            <a:ext cx="6692976" cy="36560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16F0C-A8B0-2392-BD8C-264EAB4EED23}"/>
              </a:ext>
            </a:extLst>
          </p:cNvPr>
          <p:cNvSpPr txBox="1"/>
          <p:nvPr/>
        </p:nvSpPr>
        <p:spPr>
          <a:xfrm>
            <a:off x="5070763" y="5868785"/>
            <a:ext cx="3145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#tokens seen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4031870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22168</TotalTime>
  <Words>1031</Words>
  <Application>Microsoft Macintosh PowerPoint</Application>
  <PresentationFormat>Widescreen</PresentationFormat>
  <Paragraphs>221</Paragraphs>
  <Slides>51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B Mitra</vt:lpstr>
      <vt:lpstr>Calibri</vt:lpstr>
      <vt:lpstr>Calibri Light</vt:lpstr>
      <vt:lpstr>Courier New</vt:lpstr>
      <vt:lpstr>Open Sans</vt:lpstr>
      <vt:lpstr>Söhne</vt:lpstr>
      <vt:lpstr>Wingdings</vt:lpstr>
      <vt:lpstr>Office Theme</vt:lpstr>
      <vt:lpstr>From Language Models to ChatGPT: Breakthroughs and Limitations</vt:lpstr>
      <vt:lpstr>History of NLP evolution</vt:lpstr>
      <vt:lpstr>History of NLP evolution</vt:lpstr>
      <vt:lpstr>Recent history</vt:lpstr>
      <vt:lpstr>Recent history</vt:lpstr>
      <vt:lpstr>BERT, 2018</vt:lpstr>
      <vt:lpstr>PowerPoint Presentation</vt:lpstr>
      <vt:lpstr>Scale in #parameters</vt:lpstr>
      <vt:lpstr>Scale in #words</vt:lpstr>
      <vt:lpstr>Language modeling</vt:lpstr>
      <vt:lpstr>GPTs: Generative Pre-trained Transformers</vt:lpstr>
      <vt:lpstr>Emergent zero-shot learning</vt:lpstr>
      <vt:lpstr>Emergent abilities of GPT-3 (2020)</vt:lpstr>
      <vt:lpstr>In-context Learning</vt:lpstr>
      <vt:lpstr>Recent history</vt:lpstr>
      <vt:lpstr>Emergent in-context learning</vt:lpstr>
      <vt:lpstr>PowerPoint Presentation</vt:lpstr>
      <vt:lpstr>Language modeling ≠ assisting users</vt:lpstr>
      <vt:lpstr>Language modeling ≠ assisting users</vt:lpstr>
      <vt:lpstr>Instruction Tuning</vt:lpstr>
      <vt:lpstr>Recent history</vt:lpstr>
      <vt:lpstr>Instruction tuning</vt:lpstr>
      <vt:lpstr>Limitations of instruction-tuning</vt:lpstr>
      <vt:lpstr>PowerPoint Presentation</vt:lpstr>
      <vt:lpstr>Reinforcement learning to the rescue</vt:lpstr>
      <vt:lpstr>Optimizing for human preferences</vt:lpstr>
      <vt:lpstr>How do we model human preferences?</vt:lpstr>
      <vt:lpstr>How do we model human preferences?</vt:lpstr>
      <vt:lpstr>How do we model human preferences?</vt:lpstr>
      <vt:lpstr>RLHF: Putting it all together [Christiano et al., 2017; Stiennon et al., 2020]</vt:lpstr>
      <vt:lpstr>RLHF provides gains over pretraining + finetuning</vt:lpstr>
      <vt:lpstr>From GPT3 to InstructGPT</vt:lpstr>
      <vt:lpstr>ChatGPT: Instruction finetuning + RLHF for  dialog agents</vt:lpstr>
      <vt:lpstr>PowerPoint Presentation</vt:lpstr>
      <vt:lpstr>Practical Applications</vt:lpstr>
      <vt:lpstr>Limitations of RL + Reward Modeling</vt:lpstr>
      <vt:lpstr>PowerPoint Presentation</vt:lpstr>
      <vt:lpstr>PowerPoint Presentation</vt:lpstr>
      <vt:lpstr>ChatGPT hallucinates</vt:lpstr>
      <vt:lpstr>ChatGPT has a timestamp</vt:lpstr>
      <vt:lpstr>Language Model Sizes (Up to March 2023)</vt:lpstr>
      <vt:lpstr>More Language Models (Up to September 2023)</vt:lpstr>
      <vt:lpstr>Recent history</vt:lpstr>
      <vt:lpstr>Near future questions</vt:lpstr>
      <vt:lpstr>PowerPoint Presentation</vt:lpstr>
      <vt:lpstr>PowerPoint Presentation</vt:lpstr>
      <vt:lpstr>PowerPoint Presentation</vt:lpstr>
      <vt:lpstr>Limits of prompting for harder tasks?</vt:lpstr>
      <vt:lpstr>Some current directions</vt:lpstr>
      <vt:lpstr>Chain-of-thought prompting</vt:lpstr>
      <vt:lpstr>Chain-of-thought prompting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Generalization and memorization</dc:title>
  <dc:creator>Yadollah Yaghoobzadeh</dc:creator>
  <cp:lastModifiedBy>Yadollah Yaghoobzadeh</cp:lastModifiedBy>
  <cp:revision>358</cp:revision>
  <dcterms:created xsi:type="dcterms:W3CDTF">2021-11-07T12:34:33Z</dcterms:created>
  <dcterms:modified xsi:type="dcterms:W3CDTF">2024-01-08T05:09:33Z</dcterms:modified>
</cp:coreProperties>
</file>